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0"/>
  </p:notesMasterIdLst>
  <p:sldIdLst>
    <p:sldId id="256" r:id="rId5"/>
    <p:sldId id="257" r:id="rId6"/>
    <p:sldId id="274" r:id="rId7"/>
    <p:sldId id="259" r:id="rId8"/>
    <p:sldId id="258" r:id="rId9"/>
    <p:sldId id="260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6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 autoAdjust="0"/>
    <p:restoredTop sz="94660"/>
  </p:normalViewPr>
  <p:slideViewPr>
    <p:cSldViewPr snapToGrid="0">
      <p:cViewPr>
        <p:scale>
          <a:sx n="150" d="100"/>
          <a:sy n="150" d="100"/>
        </p:scale>
        <p:origin x="10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E2EA86-8137-4FFD-8416-E7D8B271C1C3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5714AA7-36D0-4C1A-92F0-0C15F6D02F32}">
      <dgm:prSet/>
      <dgm:spPr/>
      <dgm:t>
        <a:bodyPr/>
        <a:lstStyle/>
        <a:p>
          <a:r>
            <a:rPr lang="en-GB"/>
            <a:t>Python-tesseract is an optical character recognition (OCR) tool for python. </a:t>
          </a:r>
          <a:endParaRPr lang="en-US"/>
        </a:p>
      </dgm:t>
    </dgm:pt>
    <dgm:pt modelId="{E3D102D5-5AEC-49FA-A6AB-978B80C9F976}" type="parTrans" cxnId="{92107DA5-2D50-4C7E-B5A2-F465387E6D51}">
      <dgm:prSet/>
      <dgm:spPr/>
      <dgm:t>
        <a:bodyPr/>
        <a:lstStyle/>
        <a:p>
          <a:endParaRPr lang="en-US"/>
        </a:p>
      </dgm:t>
    </dgm:pt>
    <dgm:pt modelId="{0DAE818A-4486-4F72-A342-A9173858C2EB}" type="sibTrans" cxnId="{92107DA5-2D50-4C7E-B5A2-F465387E6D51}">
      <dgm:prSet/>
      <dgm:spPr/>
      <dgm:t>
        <a:bodyPr/>
        <a:lstStyle/>
        <a:p>
          <a:endParaRPr lang="en-US"/>
        </a:p>
      </dgm:t>
    </dgm:pt>
    <dgm:pt modelId="{01771C73-0E1F-4A21-A1CE-1AE9A502F9D0}">
      <dgm:prSet/>
      <dgm:spPr/>
      <dgm:t>
        <a:bodyPr/>
        <a:lstStyle/>
        <a:p>
          <a:r>
            <a:rPr lang="en-GB"/>
            <a:t>That is, it will recognize and “read” the text embedded in images.</a:t>
          </a:r>
          <a:endParaRPr lang="en-US"/>
        </a:p>
      </dgm:t>
    </dgm:pt>
    <dgm:pt modelId="{9FFCF1F4-14CD-43EF-BD74-6045ACFA51EF}" type="parTrans" cxnId="{6C892B28-34FE-4512-8543-5F069EB7A9DA}">
      <dgm:prSet/>
      <dgm:spPr/>
      <dgm:t>
        <a:bodyPr/>
        <a:lstStyle/>
        <a:p>
          <a:endParaRPr lang="en-US"/>
        </a:p>
      </dgm:t>
    </dgm:pt>
    <dgm:pt modelId="{14EBD7E6-0FE9-447D-9460-C4DFD1D51F82}" type="sibTrans" cxnId="{6C892B28-34FE-4512-8543-5F069EB7A9DA}">
      <dgm:prSet/>
      <dgm:spPr/>
      <dgm:t>
        <a:bodyPr/>
        <a:lstStyle/>
        <a:p>
          <a:endParaRPr lang="en-US"/>
        </a:p>
      </dgm:t>
    </dgm:pt>
    <dgm:pt modelId="{358E7A56-51DE-4682-85EC-F98AB1A90E0C}">
      <dgm:prSet/>
      <dgm:spPr/>
      <dgm:t>
        <a:bodyPr/>
        <a:lstStyle/>
        <a:p>
          <a:r>
            <a:rPr lang="en-GB"/>
            <a:t>Useful for us, as we are extracting information from notes.</a:t>
          </a:r>
          <a:endParaRPr lang="en-US"/>
        </a:p>
      </dgm:t>
    </dgm:pt>
    <dgm:pt modelId="{FEB40071-927A-4FE1-B096-8A031CA8A016}" type="parTrans" cxnId="{14FCD61A-8A38-47F7-99FC-06D87A6153CE}">
      <dgm:prSet/>
      <dgm:spPr/>
      <dgm:t>
        <a:bodyPr/>
        <a:lstStyle/>
        <a:p>
          <a:endParaRPr lang="en-US"/>
        </a:p>
      </dgm:t>
    </dgm:pt>
    <dgm:pt modelId="{F6BE4C90-E4F4-4B6B-A8BD-174E732E1042}" type="sibTrans" cxnId="{14FCD61A-8A38-47F7-99FC-06D87A6153CE}">
      <dgm:prSet/>
      <dgm:spPr/>
      <dgm:t>
        <a:bodyPr/>
        <a:lstStyle/>
        <a:p>
          <a:endParaRPr lang="en-US"/>
        </a:p>
      </dgm:t>
    </dgm:pt>
    <dgm:pt modelId="{86CE7B77-9E41-48B4-BB36-08BD53088CBE}" type="pres">
      <dgm:prSet presAssocID="{16E2EA86-8137-4FFD-8416-E7D8B271C1C3}" presName="outerComposite" presStyleCnt="0">
        <dgm:presLayoutVars>
          <dgm:chMax val="5"/>
          <dgm:dir/>
          <dgm:resizeHandles val="exact"/>
        </dgm:presLayoutVars>
      </dgm:prSet>
      <dgm:spPr/>
    </dgm:pt>
    <dgm:pt modelId="{2261B491-2F0C-46E9-839F-A781072517F7}" type="pres">
      <dgm:prSet presAssocID="{16E2EA86-8137-4FFD-8416-E7D8B271C1C3}" presName="dummyMaxCanvas" presStyleCnt="0">
        <dgm:presLayoutVars/>
      </dgm:prSet>
      <dgm:spPr/>
    </dgm:pt>
    <dgm:pt modelId="{4B30949F-EDC7-4A69-81C5-798470C636E4}" type="pres">
      <dgm:prSet presAssocID="{16E2EA86-8137-4FFD-8416-E7D8B271C1C3}" presName="ThreeNodes_1" presStyleLbl="node1" presStyleIdx="0" presStyleCnt="3">
        <dgm:presLayoutVars>
          <dgm:bulletEnabled val="1"/>
        </dgm:presLayoutVars>
      </dgm:prSet>
      <dgm:spPr/>
    </dgm:pt>
    <dgm:pt modelId="{6039F40A-FF92-49C0-BE2B-AFE6D1FBA105}" type="pres">
      <dgm:prSet presAssocID="{16E2EA86-8137-4FFD-8416-E7D8B271C1C3}" presName="ThreeNodes_2" presStyleLbl="node1" presStyleIdx="1" presStyleCnt="3">
        <dgm:presLayoutVars>
          <dgm:bulletEnabled val="1"/>
        </dgm:presLayoutVars>
      </dgm:prSet>
      <dgm:spPr/>
    </dgm:pt>
    <dgm:pt modelId="{F986FFB6-F600-4DB4-BE3F-51096E9FE2FF}" type="pres">
      <dgm:prSet presAssocID="{16E2EA86-8137-4FFD-8416-E7D8B271C1C3}" presName="ThreeNodes_3" presStyleLbl="node1" presStyleIdx="2" presStyleCnt="3">
        <dgm:presLayoutVars>
          <dgm:bulletEnabled val="1"/>
        </dgm:presLayoutVars>
      </dgm:prSet>
      <dgm:spPr/>
    </dgm:pt>
    <dgm:pt modelId="{60CEB575-A5B4-4E57-A98E-E6302E47D80A}" type="pres">
      <dgm:prSet presAssocID="{16E2EA86-8137-4FFD-8416-E7D8B271C1C3}" presName="ThreeConn_1-2" presStyleLbl="fgAccFollowNode1" presStyleIdx="0" presStyleCnt="2">
        <dgm:presLayoutVars>
          <dgm:bulletEnabled val="1"/>
        </dgm:presLayoutVars>
      </dgm:prSet>
      <dgm:spPr/>
    </dgm:pt>
    <dgm:pt modelId="{A1A775C3-F4ED-4C79-B435-D18983C71A8F}" type="pres">
      <dgm:prSet presAssocID="{16E2EA86-8137-4FFD-8416-E7D8B271C1C3}" presName="ThreeConn_2-3" presStyleLbl="fgAccFollowNode1" presStyleIdx="1" presStyleCnt="2">
        <dgm:presLayoutVars>
          <dgm:bulletEnabled val="1"/>
        </dgm:presLayoutVars>
      </dgm:prSet>
      <dgm:spPr/>
    </dgm:pt>
    <dgm:pt modelId="{11805A8C-D5FD-461B-B45D-C2191FA53AD5}" type="pres">
      <dgm:prSet presAssocID="{16E2EA86-8137-4FFD-8416-E7D8B271C1C3}" presName="ThreeNodes_1_text" presStyleLbl="node1" presStyleIdx="2" presStyleCnt="3">
        <dgm:presLayoutVars>
          <dgm:bulletEnabled val="1"/>
        </dgm:presLayoutVars>
      </dgm:prSet>
      <dgm:spPr/>
    </dgm:pt>
    <dgm:pt modelId="{9A3614F6-2C7B-4406-B806-0BB91DDED2E7}" type="pres">
      <dgm:prSet presAssocID="{16E2EA86-8137-4FFD-8416-E7D8B271C1C3}" presName="ThreeNodes_2_text" presStyleLbl="node1" presStyleIdx="2" presStyleCnt="3">
        <dgm:presLayoutVars>
          <dgm:bulletEnabled val="1"/>
        </dgm:presLayoutVars>
      </dgm:prSet>
      <dgm:spPr/>
    </dgm:pt>
    <dgm:pt modelId="{9447FFA9-6FE1-4E24-83B5-82F202C061D7}" type="pres">
      <dgm:prSet presAssocID="{16E2EA86-8137-4FFD-8416-E7D8B271C1C3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14FCD61A-8A38-47F7-99FC-06D87A6153CE}" srcId="{16E2EA86-8137-4FFD-8416-E7D8B271C1C3}" destId="{358E7A56-51DE-4682-85EC-F98AB1A90E0C}" srcOrd="2" destOrd="0" parTransId="{FEB40071-927A-4FE1-B096-8A031CA8A016}" sibTransId="{F6BE4C90-E4F4-4B6B-A8BD-174E732E1042}"/>
    <dgm:cxn modelId="{6C892B28-34FE-4512-8543-5F069EB7A9DA}" srcId="{16E2EA86-8137-4FFD-8416-E7D8B271C1C3}" destId="{01771C73-0E1F-4A21-A1CE-1AE9A502F9D0}" srcOrd="1" destOrd="0" parTransId="{9FFCF1F4-14CD-43EF-BD74-6045ACFA51EF}" sibTransId="{14EBD7E6-0FE9-447D-9460-C4DFD1D51F82}"/>
    <dgm:cxn modelId="{694D5431-B38B-47E7-93B8-FA76476E6BBC}" type="presOf" srcId="{14EBD7E6-0FE9-447D-9460-C4DFD1D51F82}" destId="{A1A775C3-F4ED-4C79-B435-D18983C71A8F}" srcOrd="0" destOrd="0" presId="urn:microsoft.com/office/officeart/2005/8/layout/vProcess5"/>
    <dgm:cxn modelId="{19EFDC33-0767-48E2-A7B6-2EDDD9E4CF2A}" type="presOf" srcId="{95714AA7-36D0-4C1A-92F0-0C15F6D02F32}" destId="{4B30949F-EDC7-4A69-81C5-798470C636E4}" srcOrd="0" destOrd="0" presId="urn:microsoft.com/office/officeart/2005/8/layout/vProcess5"/>
    <dgm:cxn modelId="{5F28F138-047B-4AF5-9E70-629EF2547B2E}" type="presOf" srcId="{95714AA7-36D0-4C1A-92F0-0C15F6D02F32}" destId="{11805A8C-D5FD-461B-B45D-C2191FA53AD5}" srcOrd="1" destOrd="0" presId="urn:microsoft.com/office/officeart/2005/8/layout/vProcess5"/>
    <dgm:cxn modelId="{94DCA74E-2907-4D20-B698-A41A6E519C78}" type="presOf" srcId="{16E2EA86-8137-4FFD-8416-E7D8B271C1C3}" destId="{86CE7B77-9E41-48B4-BB36-08BD53088CBE}" srcOrd="0" destOrd="0" presId="urn:microsoft.com/office/officeart/2005/8/layout/vProcess5"/>
    <dgm:cxn modelId="{8A4BF34E-4C23-4A1D-B019-86038EFA7731}" type="presOf" srcId="{01771C73-0E1F-4A21-A1CE-1AE9A502F9D0}" destId="{9A3614F6-2C7B-4406-B806-0BB91DDED2E7}" srcOrd="1" destOrd="0" presId="urn:microsoft.com/office/officeart/2005/8/layout/vProcess5"/>
    <dgm:cxn modelId="{E16837A0-AFA1-4449-AACA-4710C1FFC95F}" type="presOf" srcId="{358E7A56-51DE-4682-85EC-F98AB1A90E0C}" destId="{F986FFB6-F600-4DB4-BE3F-51096E9FE2FF}" srcOrd="0" destOrd="0" presId="urn:microsoft.com/office/officeart/2005/8/layout/vProcess5"/>
    <dgm:cxn modelId="{92107DA5-2D50-4C7E-B5A2-F465387E6D51}" srcId="{16E2EA86-8137-4FFD-8416-E7D8B271C1C3}" destId="{95714AA7-36D0-4C1A-92F0-0C15F6D02F32}" srcOrd="0" destOrd="0" parTransId="{E3D102D5-5AEC-49FA-A6AB-978B80C9F976}" sibTransId="{0DAE818A-4486-4F72-A342-A9173858C2EB}"/>
    <dgm:cxn modelId="{F3B588AD-FCEA-4191-8E5E-ACD9A352A0A1}" type="presOf" srcId="{0DAE818A-4486-4F72-A342-A9173858C2EB}" destId="{60CEB575-A5B4-4E57-A98E-E6302E47D80A}" srcOrd="0" destOrd="0" presId="urn:microsoft.com/office/officeart/2005/8/layout/vProcess5"/>
    <dgm:cxn modelId="{899F8BC9-020A-4ABB-ACA2-D64FF5E97385}" type="presOf" srcId="{358E7A56-51DE-4682-85EC-F98AB1A90E0C}" destId="{9447FFA9-6FE1-4E24-83B5-82F202C061D7}" srcOrd="1" destOrd="0" presId="urn:microsoft.com/office/officeart/2005/8/layout/vProcess5"/>
    <dgm:cxn modelId="{857AB4ED-6609-49BF-AD7A-11E090036F5F}" type="presOf" srcId="{01771C73-0E1F-4A21-A1CE-1AE9A502F9D0}" destId="{6039F40A-FF92-49C0-BE2B-AFE6D1FBA105}" srcOrd="0" destOrd="0" presId="urn:microsoft.com/office/officeart/2005/8/layout/vProcess5"/>
    <dgm:cxn modelId="{F4DDD501-C2FD-4BC1-BDCA-1BC6820D6EBD}" type="presParOf" srcId="{86CE7B77-9E41-48B4-BB36-08BD53088CBE}" destId="{2261B491-2F0C-46E9-839F-A781072517F7}" srcOrd="0" destOrd="0" presId="urn:microsoft.com/office/officeart/2005/8/layout/vProcess5"/>
    <dgm:cxn modelId="{A947EAF8-8117-4646-91AB-3841928C4622}" type="presParOf" srcId="{86CE7B77-9E41-48B4-BB36-08BD53088CBE}" destId="{4B30949F-EDC7-4A69-81C5-798470C636E4}" srcOrd="1" destOrd="0" presId="urn:microsoft.com/office/officeart/2005/8/layout/vProcess5"/>
    <dgm:cxn modelId="{D9CBACEE-4222-4762-9E29-821B0EA13252}" type="presParOf" srcId="{86CE7B77-9E41-48B4-BB36-08BD53088CBE}" destId="{6039F40A-FF92-49C0-BE2B-AFE6D1FBA105}" srcOrd="2" destOrd="0" presId="urn:microsoft.com/office/officeart/2005/8/layout/vProcess5"/>
    <dgm:cxn modelId="{31258D2E-9458-4DE5-91AF-B8DABEE891FF}" type="presParOf" srcId="{86CE7B77-9E41-48B4-BB36-08BD53088CBE}" destId="{F986FFB6-F600-4DB4-BE3F-51096E9FE2FF}" srcOrd="3" destOrd="0" presId="urn:microsoft.com/office/officeart/2005/8/layout/vProcess5"/>
    <dgm:cxn modelId="{568D3507-107C-459D-8A76-E71EF657183B}" type="presParOf" srcId="{86CE7B77-9E41-48B4-BB36-08BD53088CBE}" destId="{60CEB575-A5B4-4E57-A98E-E6302E47D80A}" srcOrd="4" destOrd="0" presId="urn:microsoft.com/office/officeart/2005/8/layout/vProcess5"/>
    <dgm:cxn modelId="{1405C22B-6A99-4BEF-B2E1-30B7A7263521}" type="presParOf" srcId="{86CE7B77-9E41-48B4-BB36-08BD53088CBE}" destId="{A1A775C3-F4ED-4C79-B435-D18983C71A8F}" srcOrd="5" destOrd="0" presId="urn:microsoft.com/office/officeart/2005/8/layout/vProcess5"/>
    <dgm:cxn modelId="{45574DA5-49D0-4A1B-82EE-743A02110690}" type="presParOf" srcId="{86CE7B77-9E41-48B4-BB36-08BD53088CBE}" destId="{11805A8C-D5FD-461B-B45D-C2191FA53AD5}" srcOrd="6" destOrd="0" presId="urn:microsoft.com/office/officeart/2005/8/layout/vProcess5"/>
    <dgm:cxn modelId="{F0A73CF7-0791-4350-AF3E-3CA0311962E0}" type="presParOf" srcId="{86CE7B77-9E41-48B4-BB36-08BD53088CBE}" destId="{9A3614F6-2C7B-4406-B806-0BB91DDED2E7}" srcOrd="7" destOrd="0" presId="urn:microsoft.com/office/officeart/2005/8/layout/vProcess5"/>
    <dgm:cxn modelId="{FE811E01-BF91-41B1-8374-81FE53CB30EE}" type="presParOf" srcId="{86CE7B77-9E41-48B4-BB36-08BD53088CBE}" destId="{9447FFA9-6FE1-4E24-83B5-82F202C061D7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59D6D8-DCC3-4FEE-9998-8AF2395ED621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7EE8B3-676A-43D9-9B8C-36180E08F43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Let's take the serial code 'NC5244932879'</a:t>
          </a:r>
          <a:endParaRPr lang="en-US"/>
        </a:p>
      </dgm:t>
    </dgm:pt>
    <dgm:pt modelId="{6F6C506A-93F7-411E-9A01-F2F30502BFD1}" type="parTrans" cxnId="{2849CA76-7E9C-439E-890E-9D0F59020A7A}">
      <dgm:prSet/>
      <dgm:spPr/>
      <dgm:t>
        <a:bodyPr/>
        <a:lstStyle/>
        <a:p>
          <a:endParaRPr lang="en-US"/>
        </a:p>
      </dgm:t>
    </dgm:pt>
    <dgm:pt modelId="{AA012478-4415-4E2A-8ADA-2782D5906B32}" type="sibTrans" cxnId="{2849CA76-7E9C-439E-890E-9D0F59020A7A}">
      <dgm:prSet/>
      <dgm:spPr/>
      <dgm:t>
        <a:bodyPr/>
        <a:lstStyle/>
        <a:p>
          <a:endParaRPr lang="en-US"/>
        </a:p>
      </dgm:t>
    </dgm:pt>
    <dgm:pt modelId="{79F70AC5-2867-4826-ACFA-80BD27C8BE8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To perform calculations on the serial number, get the ASCII of C (</a:t>
          </a:r>
          <a:r>
            <a:rPr lang="en-GB" b="1" dirty="0"/>
            <a:t>67</a:t>
          </a:r>
          <a:r>
            <a:rPr lang="en-GB" b="0" dirty="0"/>
            <a:t>)</a:t>
          </a:r>
          <a:r>
            <a:rPr lang="en-GB" dirty="0"/>
            <a:t>. Perform a checksum on 67, and 5244932879</a:t>
          </a:r>
          <a:endParaRPr lang="en-US" dirty="0"/>
        </a:p>
      </dgm:t>
    </dgm:pt>
    <dgm:pt modelId="{C1ABE43F-81C3-472D-AA11-99FC57873A3F}" type="parTrans" cxnId="{395B78EB-D528-4F97-829F-B6F95E56C916}">
      <dgm:prSet/>
      <dgm:spPr/>
      <dgm:t>
        <a:bodyPr/>
        <a:lstStyle/>
        <a:p>
          <a:endParaRPr lang="en-US"/>
        </a:p>
      </dgm:t>
    </dgm:pt>
    <dgm:pt modelId="{0E918CDE-4572-4D8B-95E3-D0CADBCDA8BF}" type="sibTrans" cxnId="{395B78EB-D528-4F97-829F-B6F95E56C916}">
      <dgm:prSet/>
      <dgm:spPr/>
      <dgm:t>
        <a:bodyPr/>
        <a:lstStyle/>
        <a:p>
          <a:endParaRPr lang="en-US"/>
        </a:p>
      </dgm:t>
    </dgm:pt>
    <dgm:pt modelId="{A52451A3-E1FD-4BCE-80E7-647BD45359E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This gives us a result of 66. We then apply this to mod9, giving us '3'</a:t>
          </a:r>
          <a:endParaRPr lang="en-US"/>
        </a:p>
      </dgm:t>
    </dgm:pt>
    <dgm:pt modelId="{BABEB917-51CA-435B-B00D-C45700DFC966}" type="parTrans" cxnId="{A223C19C-D046-43A2-949F-F8D27CD1C504}">
      <dgm:prSet/>
      <dgm:spPr/>
      <dgm:t>
        <a:bodyPr/>
        <a:lstStyle/>
        <a:p>
          <a:endParaRPr lang="en-US"/>
        </a:p>
      </dgm:t>
    </dgm:pt>
    <dgm:pt modelId="{AADC3141-0E68-4051-B051-10B0EAE53293}" type="sibTrans" cxnId="{A223C19C-D046-43A2-949F-F8D27CD1C504}">
      <dgm:prSet/>
      <dgm:spPr/>
      <dgm:t>
        <a:bodyPr/>
        <a:lstStyle/>
        <a:p>
          <a:endParaRPr lang="en-US"/>
        </a:p>
      </dgm:t>
    </dgm:pt>
    <dgm:pt modelId="{FB22E958-9B38-4D3F-8016-0721EBB5436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Now, we compare 3 to the control code of the serial number, 'N'.</a:t>
          </a:r>
          <a:endParaRPr lang="en-US"/>
        </a:p>
      </dgm:t>
    </dgm:pt>
    <dgm:pt modelId="{B5B7411D-6768-4C13-B3BE-63C2C6CBA212}" type="parTrans" cxnId="{1AFE31DD-1067-4BE8-90E7-6D5BC2DA69E0}">
      <dgm:prSet/>
      <dgm:spPr/>
      <dgm:t>
        <a:bodyPr/>
        <a:lstStyle/>
        <a:p>
          <a:endParaRPr lang="en-US"/>
        </a:p>
      </dgm:t>
    </dgm:pt>
    <dgm:pt modelId="{70EE6AD6-121C-406B-A811-AA9787FC1598}" type="sibTrans" cxnId="{1AFE31DD-1067-4BE8-90E7-6D5BC2DA69E0}">
      <dgm:prSet/>
      <dgm:spPr/>
      <dgm:t>
        <a:bodyPr/>
        <a:lstStyle/>
        <a:p>
          <a:endParaRPr lang="en-US"/>
        </a:p>
      </dgm:t>
    </dgm:pt>
    <dgm:pt modelId="{D39BF597-A325-4FDC-B1A8-5FC2EB2C1AA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The 'N' control code equates to 3.</a:t>
          </a:r>
          <a:endParaRPr lang="en-US"/>
        </a:p>
      </dgm:t>
    </dgm:pt>
    <dgm:pt modelId="{9C393EBD-425F-443E-A513-738325C17928}" type="parTrans" cxnId="{7C6321DC-4F05-45DA-97B3-B8F70C8349AC}">
      <dgm:prSet/>
      <dgm:spPr/>
      <dgm:t>
        <a:bodyPr/>
        <a:lstStyle/>
        <a:p>
          <a:endParaRPr lang="en-US"/>
        </a:p>
      </dgm:t>
    </dgm:pt>
    <dgm:pt modelId="{360704B3-6E6D-419B-9610-A6385357E64C}" type="sibTrans" cxnId="{7C6321DC-4F05-45DA-97B3-B8F70C8349AC}">
      <dgm:prSet/>
      <dgm:spPr/>
      <dgm:t>
        <a:bodyPr/>
        <a:lstStyle/>
        <a:p>
          <a:endParaRPr lang="en-US"/>
        </a:p>
      </dgm:t>
    </dgm:pt>
    <dgm:pt modelId="{CB1CF821-1CAF-40AA-827C-A4461B92C95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As our checksum total and control code number are equal, we can say that the note serial number is validated!</a:t>
          </a:r>
          <a:endParaRPr lang="en-US"/>
        </a:p>
      </dgm:t>
    </dgm:pt>
    <dgm:pt modelId="{BDB871C2-E618-45C3-B252-6CDFB8FCC5BC}" type="parTrans" cxnId="{C681E091-7C06-412F-AB03-22B0D5B1DCB4}">
      <dgm:prSet/>
      <dgm:spPr/>
      <dgm:t>
        <a:bodyPr/>
        <a:lstStyle/>
        <a:p>
          <a:endParaRPr lang="en-US"/>
        </a:p>
      </dgm:t>
    </dgm:pt>
    <dgm:pt modelId="{7DBCB3A8-BB8C-4BDC-AEAB-9EDEA55F391F}" type="sibTrans" cxnId="{C681E091-7C06-412F-AB03-22B0D5B1DCB4}">
      <dgm:prSet/>
      <dgm:spPr/>
      <dgm:t>
        <a:bodyPr/>
        <a:lstStyle/>
        <a:p>
          <a:endParaRPr lang="en-US"/>
        </a:p>
      </dgm:t>
    </dgm:pt>
    <dgm:pt modelId="{1A45954F-2B76-4A7A-8E29-1F60DEBF15B0}" type="pres">
      <dgm:prSet presAssocID="{B959D6D8-DCC3-4FEE-9998-8AF2395ED621}" presName="root" presStyleCnt="0">
        <dgm:presLayoutVars>
          <dgm:dir/>
          <dgm:resizeHandles val="exact"/>
        </dgm:presLayoutVars>
      </dgm:prSet>
      <dgm:spPr/>
    </dgm:pt>
    <dgm:pt modelId="{62918D1D-A4C0-4CA3-909C-03C5E8EE0136}" type="pres">
      <dgm:prSet presAssocID="{C77EE8B3-676A-43D9-9B8C-36180E08F43C}" presName="compNode" presStyleCnt="0"/>
      <dgm:spPr/>
    </dgm:pt>
    <dgm:pt modelId="{AB605BFB-69BA-4F5E-A5A2-08B615E36E5E}" type="pres">
      <dgm:prSet presAssocID="{C77EE8B3-676A-43D9-9B8C-36180E08F43C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4A46C188-6AE4-4FB9-8E93-ECC4BCDEC2F7}" type="pres">
      <dgm:prSet presAssocID="{C77EE8B3-676A-43D9-9B8C-36180E08F43C}" presName="spaceRect" presStyleCnt="0"/>
      <dgm:spPr/>
    </dgm:pt>
    <dgm:pt modelId="{003EB657-6E71-4560-BEDA-3F2EC1278D66}" type="pres">
      <dgm:prSet presAssocID="{C77EE8B3-676A-43D9-9B8C-36180E08F43C}" presName="textRect" presStyleLbl="revTx" presStyleIdx="0" presStyleCnt="6">
        <dgm:presLayoutVars>
          <dgm:chMax val="1"/>
          <dgm:chPref val="1"/>
        </dgm:presLayoutVars>
      </dgm:prSet>
      <dgm:spPr/>
    </dgm:pt>
    <dgm:pt modelId="{7AD9F3EA-CC50-4438-8636-8884A2436E2A}" type="pres">
      <dgm:prSet presAssocID="{AA012478-4415-4E2A-8ADA-2782D5906B32}" presName="sibTrans" presStyleCnt="0"/>
      <dgm:spPr/>
    </dgm:pt>
    <dgm:pt modelId="{0FD55F7D-A57B-4548-9446-61E43EF78D12}" type="pres">
      <dgm:prSet presAssocID="{79F70AC5-2867-4826-ACFA-80BD27C8BE8E}" presName="compNode" presStyleCnt="0"/>
      <dgm:spPr/>
    </dgm:pt>
    <dgm:pt modelId="{CA5B338B-0B70-4F93-8083-2EAFFE91F9A8}" type="pres">
      <dgm:prSet presAssocID="{79F70AC5-2867-4826-ACFA-80BD27C8BE8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7EA9C497-A1DD-4CD2-BE4A-21FC4942CB5B}" type="pres">
      <dgm:prSet presAssocID="{79F70AC5-2867-4826-ACFA-80BD27C8BE8E}" presName="spaceRect" presStyleCnt="0"/>
      <dgm:spPr/>
    </dgm:pt>
    <dgm:pt modelId="{E125E7DE-490D-4796-A3FF-5486995BBFEF}" type="pres">
      <dgm:prSet presAssocID="{79F70AC5-2867-4826-ACFA-80BD27C8BE8E}" presName="textRect" presStyleLbl="revTx" presStyleIdx="1" presStyleCnt="6">
        <dgm:presLayoutVars>
          <dgm:chMax val="1"/>
          <dgm:chPref val="1"/>
        </dgm:presLayoutVars>
      </dgm:prSet>
      <dgm:spPr/>
    </dgm:pt>
    <dgm:pt modelId="{98429A58-471F-45FA-ABD7-6DBE5839421A}" type="pres">
      <dgm:prSet presAssocID="{0E918CDE-4572-4D8B-95E3-D0CADBCDA8BF}" presName="sibTrans" presStyleCnt="0"/>
      <dgm:spPr/>
    </dgm:pt>
    <dgm:pt modelId="{49D4057E-B5C6-447C-B76C-B97251349A02}" type="pres">
      <dgm:prSet presAssocID="{A52451A3-E1FD-4BCE-80E7-647BD45359E8}" presName="compNode" presStyleCnt="0"/>
      <dgm:spPr/>
    </dgm:pt>
    <dgm:pt modelId="{8131A7AC-9330-4242-A6D7-712951F3891A}" type="pres">
      <dgm:prSet presAssocID="{A52451A3-E1FD-4BCE-80E7-647BD45359E8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pping Hands"/>
        </a:ext>
      </dgm:extLst>
    </dgm:pt>
    <dgm:pt modelId="{17AA88A6-F383-4D05-A667-571161B8A8EA}" type="pres">
      <dgm:prSet presAssocID="{A52451A3-E1FD-4BCE-80E7-647BD45359E8}" presName="spaceRect" presStyleCnt="0"/>
      <dgm:spPr/>
    </dgm:pt>
    <dgm:pt modelId="{55997F9D-133E-4699-92C0-9ECDB2ED8963}" type="pres">
      <dgm:prSet presAssocID="{A52451A3-E1FD-4BCE-80E7-647BD45359E8}" presName="textRect" presStyleLbl="revTx" presStyleIdx="2" presStyleCnt="6">
        <dgm:presLayoutVars>
          <dgm:chMax val="1"/>
          <dgm:chPref val="1"/>
        </dgm:presLayoutVars>
      </dgm:prSet>
      <dgm:spPr/>
    </dgm:pt>
    <dgm:pt modelId="{2AA6E784-B339-4050-BF5E-0321DDA9442E}" type="pres">
      <dgm:prSet presAssocID="{AADC3141-0E68-4051-B051-10B0EAE53293}" presName="sibTrans" presStyleCnt="0"/>
      <dgm:spPr/>
    </dgm:pt>
    <dgm:pt modelId="{89D5E7FB-D2A2-4C4F-AC75-A816AFB0F3E2}" type="pres">
      <dgm:prSet presAssocID="{FB22E958-9B38-4D3F-8016-0721EBB54367}" presName="compNode" presStyleCnt="0"/>
      <dgm:spPr/>
    </dgm:pt>
    <dgm:pt modelId="{2F023BB6-39A9-40E9-81D6-6C4002CE2594}" type="pres">
      <dgm:prSet presAssocID="{FB22E958-9B38-4D3F-8016-0721EBB5436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4523EB4E-453F-4327-B5F1-589930C8DCC8}" type="pres">
      <dgm:prSet presAssocID="{FB22E958-9B38-4D3F-8016-0721EBB54367}" presName="spaceRect" presStyleCnt="0"/>
      <dgm:spPr/>
    </dgm:pt>
    <dgm:pt modelId="{B3353B9E-2CA6-4D62-B0E7-B5B040C622C6}" type="pres">
      <dgm:prSet presAssocID="{FB22E958-9B38-4D3F-8016-0721EBB54367}" presName="textRect" presStyleLbl="revTx" presStyleIdx="3" presStyleCnt="6">
        <dgm:presLayoutVars>
          <dgm:chMax val="1"/>
          <dgm:chPref val="1"/>
        </dgm:presLayoutVars>
      </dgm:prSet>
      <dgm:spPr/>
    </dgm:pt>
    <dgm:pt modelId="{22EC4329-4F35-4673-8F00-89A276D916CA}" type="pres">
      <dgm:prSet presAssocID="{70EE6AD6-121C-406B-A811-AA9787FC1598}" presName="sibTrans" presStyleCnt="0"/>
      <dgm:spPr/>
    </dgm:pt>
    <dgm:pt modelId="{ABA81C58-5ABA-4D9C-B760-9D7C6B064272}" type="pres">
      <dgm:prSet presAssocID="{D39BF597-A325-4FDC-B1A8-5FC2EB2C1AAE}" presName="compNode" presStyleCnt="0"/>
      <dgm:spPr/>
    </dgm:pt>
    <dgm:pt modelId="{48B1FD34-C13D-490C-B1CA-406F6E4AE89E}" type="pres">
      <dgm:prSet presAssocID="{D39BF597-A325-4FDC-B1A8-5FC2EB2C1AAE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F221DDCB-1AAC-4B0F-B255-5D3A8FC2EE18}" type="pres">
      <dgm:prSet presAssocID="{D39BF597-A325-4FDC-B1A8-5FC2EB2C1AAE}" presName="spaceRect" presStyleCnt="0"/>
      <dgm:spPr/>
    </dgm:pt>
    <dgm:pt modelId="{F5348968-BB35-4499-A8DB-F67E39710452}" type="pres">
      <dgm:prSet presAssocID="{D39BF597-A325-4FDC-B1A8-5FC2EB2C1AAE}" presName="textRect" presStyleLbl="revTx" presStyleIdx="4" presStyleCnt="6">
        <dgm:presLayoutVars>
          <dgm:chMax val="1"/>
          <dgm:chPref val="1"/>
        </dgm:presLayoutVars>
      </dgm:prSet>
      <dgm:spPr/>
    </dgm:pt>
    <dgm:pt modelId="{6C130140-F99D-452C-87B6-994E64B0FD53}" type="pres">
      <dgm:prSet presAssocID="{360704B3-6E6D-419B-9610-A6385357E64C}" presName="sibTrans" presStyleCnt="0"/>
      <dgm:spPr/>
    </dgm:pt>
    <dgm:pt modelId="{5871FB4B-8657-4613-809D-95510641492D}" type="pres">
      <dgm:prSet presAssocID="{CB1CF821-1CAF-40AA-827C-A4461B92C95E}" presName="compNode" presStyleCnt="0"/>
      <dgm:spPr/>
    </dgm:pt>
    <dgm:pt modelId="{254294AE-6E01-4E0B-86FC-2F37C5545950}" type="pres">
      <dgm:prSet presAssocID="{CB1CF821-1CAF-40AA-827C-A4461B92C95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nk Check"/>
        </a:ext>
      </dgm:extLst>
    </dgm:pt>
    <dgm:pt modelId="{0F9B8B19-FE3D-43DE-A92F-4146BF0BBDD8}" type="pres">
      <dgm:prSet presAssocID="{CB1CF821-1CAF-40AA-827C-A4461B92C95E}" presName="spaceRect" presStyleCnt="0"/>
      <dgm:spPr/>
    </dgm:pt>
    <dgm:pt modelId="{690A7588-6B8C-4BFF-A14D-0D2A4A1BEFF7}" type="pres">
      <dgm:prSet presAssocID="{CB1CF821-1CAF-40AA-827C-A4461B92C95E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55B3FC0C-7780-4752-B6B6-7C96712A41E6}" type="presOf" srcId="{C77EE8B3-676A-43D9-9B8C-36180E08F43C}" destId="{003EB657-6E71-4560-BEDA-3F2EC1278D66}" srcOrd="0" destOrd="0" presId="urn:microsoft.com/office/officeart/2018/2/layout/IconLabelList"/>
    <dgm:cxn modelId="{DC6BFA1E-4BB1-4674-A4FE-512A5EE0795B}" type="presOf" srcId="{D39BF597-A325-4FDC-B1A8-5FC2EB2C1AAE}" destId="{F5348968-BB35-4499-A8DB-F67E39710452}" srcOrd="0" destOrd="0" presId="urn:microsoft.com/office/officeart/2018/2/layout/IconLabelList"/>
    <dgm:cxn modelId="{71374566-F596-4BE2-930A-6918020E13EF}" type="presOf" srcId="{CB1CF821-1CAF-40AA-827C-A4461B92C95E}" destId="{690A7588-6B8C-4BFF-A14D-0D2A4A1BEFF7}" srcOrd="0" destOrd="0" presId="urn:microsoft.com/office/officeart/2018/2/layout/IconLabelList"/>
    <dgm:cxn modelId="{2E9FEA55-2229-42E8-B4C9-9B183BFDEA3A}" type="presOf" srcId="{A52451A3-E1FD-4BCE-80E7-647BD45359E8}" destId="{55997F9D-133E-4699-92C0-9ECDB2ED8963}" srcOrd="0" destOrd="0" presId="urn:microsoft.com/office/officeart/2018/2/layout/IconLabelList"/>
    <dgm:cxn modelId="{2849CA76-7E9C-439E-890E-9D0F59020A7A}" srcId="{B959D6D8-DCC3-4FEE-9998-8AF2395ED621}" destId="{C77EE8B3-676A-43D9-9B8C-36180E08F43C}" srcOrd="0" destOrd="0" parTransId="{6F6C506A-93F7-411E-9A01-F2F30502BFD1}" sibTransId="{AA012478-4415-4E2A-8ADA-2782D5906B32}"/>
    <dgm:cxn modelId="{69402D7E-86A1-46BE-B34A-994FCF50F727}" type="presOf" srcId="{B959D6D8-DCC3-4FEE-9998-8AF2395ED621}" destId="{1A45954F-2B76-4A7A-8E29-1F60DEBF15B0}" srcOrd="0" destOrd="0" presId="urn:microsoft.com/office/officeart/2018/2/layout/IconLabelList"/>
    <dgm:cxn modelId="{6DAEB884-15AF-4C97-AFAE-DC739BFAFA6C}" type="presOf" srcId="{79F70AC5-2867-4826-ACFA-80BD27C8BE8E}" destId="{E125E7DE-490D-4796-A3FF-5486995BBFEF}" srcOrd="0" destOrd="0" presId="urn:microsoft.com/office/officeart/2018/2/layout/IconLabelList"/>
    <dgm:cxn modelId="{C681E091-7C06-412F-AB03-22B0D5B1DCB4}" srcId="{B959D6D8-DCC3-4FEE-9998-8AF2395ED621}" destId="{CB1CF821-1CAF-40AA-827C-A4461B92C95E}" srcOrd="5" destOrd="0" parTransId="{BDB871C2-E618-45C3-B252-6CDFB8FCC5BC}" sibTransId="{7DBCB3A8-BB8C-4BDC-AEAB-9EDEA55F391F}"/>
    <dgm:cxn modelId="{A223C19C-D046-43A2-949F-F8D27CD1C504}" srcId="{B959D6D8-DCC3-4FEE-9998-8AF2395ED621}" destId="{A52451A3-E1FD-4BCE-80E7-647BD45359E8}" srcOrd="2" destOrd="0" parTransId="{BABEB917-51CA-435B-B00D-C45700DFC966}" sibTransId="{AADC3141-0E68-4051-B051-10B0EAE53293}"/>
    <dgm:cxn modelId="{7C6321DC-4F05-45DA-97B3-B8F70C8349AC}" srcId="{B959D6D8-DCC3-4FEE-9998-8AF2395ED621}" destId="{D39BF597-A325-4FDC-B1A8-5FC2EB2C1AAE}" srcOrd="4" destOrd="0" parTransId="{9C393EBD-425F-443E-A513-738325C17928}" sibTransId="{360704B3-6E6D-419B-9610-A6385357E64C}"/>
    <dgm:cxn modelId="{1AFE31DD-1067-4BE8-90E7-6D5BC2DA69E0}" srcId="{B959D6D8-DCC3-4FEE-9998-8AF2395ED621}" destId="{FB22E958-9B38-4D3F-8016-0721EBB54367}" srcOrd="3" destOrd="0" parTransId="{B5B7411D-6768-4C13-B3BE-63C2C6CBA212}" sibTransId="{70EE6AD6-121C-406B-A811-AA9787FC1598}"/>
    <dgm:cxn modelId="{305EACDF-F9B5-45E7-B1EB-9FBED19E2C9D}" type="presOf" srcId="{FB22E958-9B38-4D3F-8016-0721EBB54367}" destId="{B3353B9E-2CA6-4D62-B0E7-B5B040C622C6}" srcOrd="0" destOrd="0" presId="urn:microsoft.com/office/officeart/2018/2/layout/IconLabelList"/>
    <dgm:cxn modelId="{395B78EB-D528-4F97-829F-B6F95E56C916}" srcId="{B959D6D8-DCC3-4FEE-9998-8AF2395ED621}" destId="{79F70AC5-2867-4826-ACFA-80BD27C8BE8E}" srcOrd="1" destOrd="0" parTransId="{C1ABE43F-81C3-472D-AA11-99FC57873A3F}" sibTransId="{0E918CDE-4572-4D8B-95E3-D0CADBCDA8BF}"/>
    <dgm:cxn modelId="{AC3B2508-E9C7-418E-83F2-34471FE65679}" type="presParOf" srcId="{1A45954F-2B76-4A7A-8E29-1F60DEBF15B0}" destId="{62918D1D-A4C0-4CA3-909C-03C5E8EE0136}" srcOrd="0" destOrd="0" presId="urn:microsoft.com/office/officeart/2018/2/layout/IconLabelList"/>
    <dgm:cxn modelId="{1C03CE53-02E3-4978-9CFB-000ED9FA66FD}" type="presParOf" srcId="{62918D1D-A4C0-4CA3-909C-03C5E8EE0136}" destId="{AB605BFB-69BA-4F5E-A5A2-08B615E36E5E}" srcOrd="0" destOrd="0" presId="urn:microsoft.com/office/officeart/2018/2/layout/IconLabelList"/>
    <dgm:cxn modelId="{75F51F18-AB18-4286-B3B5-AEA70D41B9F8}" type="presParOf" srcId="{62918D1D-A4C0-4CA3-909C-03C5E8EE0136}" destId="{4A46C188-6AE4-4FB9-8E93-ECC4BCDEC2F7}" srcOrd="1" destOrd="0" presId="urn:microsoft.com/office/officeart/2018/2/layout/IconLabelList"/>
    <dgm:cxn modelId="{7EC9B084-5420-4058-B47F-9449685F8CB2}" type="presParOf" srcId="{62918D1D-A4C0-4CA3-909C-03C5E8EE0136}" destId="{003EB657-6E71-4560-BEDA-3F2EC1278D66}" srcOrd="2" destOrd="0" presId="urn:microsoft.com/office/officeart/2018/2/layout/IconLabelList"/>
    <dgm:cxn modelId="{1DA96286-3992-44E2-9589-C882E4138C47}" type="presParOf" srcId="{1A45954F-2B76-4A7A-8E29-1F60DEBF15B0}" destId="{7AD9F3EA-CC50-4438-8636-8884A2436E2A}" srcOrd="1" destOrd="0" presId="urn:microsoft.com/office/officeart/2018/2/layout/IconLabelList"/>
    <dgm:cxn modelId="{F4C8D1D3-2EAE-446A-BBFA-3E0782D6C4E0}" type="presParOf" srcId="{1A45954F-2B76-4A7A-8E29-1F60DEBF15B0}" destId="{0FD55F7D-A57B-4548-9446-61E43EF78D12}" srcOrd="2" destOrd="0" presId="urn:microsoft.com/office/officeart/2018/2/layout/IconLabelList"/>
    <dgm:cxn modelId="{E1CD515D-DBCF-4A24-9FDE-6D6E5653F76E}" type="presParOf" srcId="{0FD55F7D-A57B-4548-9446-61E43EF78D12}" destId="{CA5B338B-0B70-4F93-8083-2EAFFE91F9A8}" srcOrd="0" destOrd="0" presId="urn:microsoft.com/office/officeart/2018/2/layout/IconLabelList"/>
    <dgm:cxn modelId="{1C73B7D1-839F-48F4-A0DD-ED2CEA80518B}" type="presParOf" srcId="{0FD55F7D-A57B-4548-9446-61E43EF78D12}" destId="{7EA9C497-A1DD-4CD2-BE4A-21FC4942CB5B}" srcOrd="1" destOrd="0" presId="urn:microsoft.com/office/officeart/2018/2/layout/IconLabelList"/>
    <dgm:cxn modelId="{D751AA13-446A-4455-B772-52574D4F9E4A}" type="presParOf" srcId="{0FD55F7D-A57B-4548-9446-61E43EF78D12}" destId="{E125E7DE-490D-4796-A3FF-5486995BBFEF}" srcOrd="2" destOrd="0" presId="urn:microsoft.com/office/officeart/2018/2/layout/IconLabelList"/>
    <dgm:cxn modelId="{B018F9F8-9FE2-4EDF-887B-EF2174DC7BE2}" type="presParOf" srcId="{1A45954F-2B76-4A7A-8E29-1F60DEBF15B0}" destId="{98429A58-471F-45FA-ABD7-6DBE5839421A}" srcOrd="3" destOrd="0" presId="urn:microsoft.com/office/officeart/2018/2/layout/IconLabelList"/>
    <dgm:cxn modelId="{3B421AE4-07A5-4676-8225-DCC134959DE5}" type="presParOf" srcId="{1A45954F-2B76-4A7A-8E29-1F60DEBF15B0}" destId="{49D4057E-B5C6-447C-B76C-B97251349A02}" srcOrd="4" destOrd="0" presId="urn:microsoft.com/office/officeart/2018/2/layout/IconLabelList"/>
    <dgm:cxn modelId="{E97B4349-5BFA-42B1-8803-CE1CDC5D9203}" type="presParOf" srcId="{49D4057E-B5C6-447C-B76C-B97251349A02}" destId="{8131A7AC-9330-4242-A6D7-712951F3891A}" srcOrd="0" destOrd="0" presId="urn:microsoft.com/office/officeart/2018/2/layout/IconLabelList"/>
    <dgm:cxn modelId="{220DF9AE-6D09-4C88-9D72-6E305D8F5B2E}" type="presParOf" srcId="{49D4057E-B5C6-447C-B76C-B97251349A02}" destId="{17AA88A6-F383-4D05-A667-571161B8A8EA}" srcOrd="1" destOrd="0" presId="urn:microsoft.com/office/officeart/2018/2/layout/IconLabelList"/>
    <dgm:cxn modelId="{CC840B88-3A6C-4882-9F05-C698E3E10080}" type="presParOf" srcId="{49D4057E-B5C6-447C-B76C-B97251349A02}" destId="{55997F9D-133E-4699-92C0-9ECDB2ED8963}" srcOrd="2" destOrd="0" presId="urn:microsoft.com/office/officeart/2018/2/layout/IconLabelList"/>
    <dgm:cxn modelId="{978194EC-11CC-4B57-B953-226B95E7CE6B}" type="presParOf" srcId="{1A45954F-2B76-4A7A-8E29-1F60DEBF15B0}" destId="{2AA6E784-B339-4050-BF5E-0321DDA9442E}" srcOrd="5" destOrd="0" presId="urn:microsoft.com/office/officeart/2018/2/layout/IconLabelList"/>
    <dgm:cxn modelId="{D00D2093-D69C-4B94-85D0-7A6D0759D2AB}" type="presParOf" srcId="{1A45954F-2B76-4A7A-8E29-1F60DEBF15B0}" destId="{89D5E7FB-D2A2-4C4F-AC75-A816AFB0F3E2}" srcOrd="6" destOrd="0" presId="urn:microsoft.com/office/officeart/2018/2/layout/IconLabelList"/>
    <dgm:cxn modelId="{3A6FDA96-3393-4A71-9F15-4EE59B2BB346}" type="presParOf" srcId="{89D5E7FB-D2A2-4C4F-AC75-A816AFB0F3E2}" destId="{2F023BB6-39A9-40E9-81D6-6C4002CE2594}" srcOrd="0" destOrd="0" presId="urn:microsoft.com/office/officeart/2018/2/layout/IconLabelList"/>
    <dgm:cxn modelId="{3C03F7F0-9BD7-4082-9E9A-22BDF46961F0}" type="presParOf" srcId="{89D5E7FB-D2A2-4C4F-AC75-A816AFB0F3E2}" destId="{4523EB4E-453F-4327-B5F1-589930C8DCC8}" srcOrd="1" destOrd="0" presId="urn:microsoft.com/office/officeart/2018/2/layout/IconLabelList"/>
    <dgm:cxn modelId="{E4A6E940-361F-43CF-950F-47607A72A036}" type="presParOf" srcId="{89D5E7FB-D2A2-4C4F-AC75-A816AFB0F3E2}" destId="{B3353B9E-2CA6-4D62-B0E7-B5B040C622C6}" srcOrd="2" destOrd="0" presId="urn:microsoft.com/office/officeart/2018/2/layout/IconLabelList"/>
    <dgm:cxn modelId="{A596E64C-5359-4C2A-907C-9F749A9F1BDC}" type="presParOf" srcId="{1A45954F-2B76-4A7A-8E29-1F60DEBF15B0}" destId="{22EC4329-4F35-4673-8F00-89A276D916CA}" srcOrd="7" destOrd="0" presId="urn:microsoft.com/office/officeart/2018/2/layout/IconLabelList"/>
    <dgm:cxn modelId="{EE5ABC0E-D7A5-439D-BD4A-660FF3E33513}" type="presParOf" srcId="{1A45954F-2B76-4A7A-8E29-1F60DEBF15B0}" destId="{ABA81C58-5ABA-4D9C-B760-9D7C6B064272}" srcOrd="8" destOrd="0" presId="urn:microsoft.com/office/officeart/2018/2/layout/IconLabelList"/>
    <dgm:cxn modelId="{D84ACFC9-B724-4018-A025-7D5EA7222DA5}" type="presParOf" srcId="{ABA81C58-5ABA-4D9C-B760-9D7C6B064272}" destId="{48B1FD34-C13D-490C-B1CA-406F6E4AE89E}" srcOrd="0" destOrd="0" presId="urn:microsoft.com/office/officeart/2018/2/layout/IconLabelList"/>
    <dgm:cxn modelId="{42FF394A-71FE-44F6-8E10-A39036F3DA43}" type="presParOf" srcId="{ABA81C58-5ABA-4D9C-B760-9D7C6B064272}" destId="{F221DDCB-1AAC-4B0F-B255-5D3A8FC2EE18}" srcOrd="1" destOrd="0" presId="urn:microsoft.com/office/officeart/2018/2/layout/IconLabelList"/>
    <dgm:cxn modelId="{EE0EC013-E8EA-47C5-831D-3CBA7FB79B44}" type="presParOf" srcId="{ABA81C58-5ABA-4D9C-B760-9D7C6B064272}" destId="{F5348968-BB35-4499-A8DB-F67E39710452}" srcOrd="2" destOrd="0" presId="urn:microsoft.com/office/officeart/2018/2/layout/IconLabelList"/>
    <dgm:cxn modelId="{4BA92F70-F597-4BCE-B10E-CD8002BBE96A}" type="presParOf" srcId="{1A45954F-2B76-4A7A-8E29-1F60DEBF15B0}" destId="{6C130140-F99D-452C-87B6-994E64B0FD53}" srcOrd="9" destOrd="0" presId="urn:microsoft.com/office/officeart/2018/2/layout/IconLabelList"/>
    <dgm:cxn modelId="{91B3A684-1F44-40B8-A727-F41FA830FEFB}" type="presParOf" srcId="{1A45954F-2B76-4A7A-8E29-1F60DEBF15B0}" destId="{5871FB4B-8657-4613-809D-95510641492D}" srcOrd="10" destOrd="0" presId="urn:microsoft.com/office/officeart/2018/2/layout/IconLabelList"/>
    <dgm:cxn modelId="{15192AE6-03D1-4F79-96CE-A2F068F0E155}" type="presParOf" srcId="{5871FB4B-8657-4613-809D-95510641492D}" destId="{254294AE-6E01-4E0B-86FC-2F37C5545950}" srcOrd="0" destOrd="0" presId="urn:microsoft.com/office/officeart/2018/2/layout/IconLabelList"/>
    <dgm:cxn modelId="{EEDEADB0-9C53-4155-A23D-4ED9997A50C0}" type="presParOf" srcId="{5871FB4B-8657-4613-809D-95510641492D}" destId="{0F9B8B19-FE3D-43DE-A92F-4146BF0BBDD8}" srcOrd="1" destOrd="0" presId="urn:microsoft.com/office/officeart/2018/2/layout/IconLabelList"/>
    <dgm:cxn modelId="{EEE9E7CC-200B-48F4-BD94-6F91BFD5048E}" type="presParOf" srcId="{5871FB4B-8657-4613-809D-95510641492D}" destId="{690A7588-6B8C-4BFF-A14D-0D2A4A1BEFF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6AD77E-3CBF-49BF-BF3D-353436B9A0EF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33CBD4C-053E-4FC0-AD27-741217E1E13E}">
      <dgm:prSet/>
      <dgm:spPr/>
      <dgm:t>
        <a:bodyPr/>
        <a:lstStyle/>
        <a:p>
          <a:r>
            <a:rPr lang="en-GB"/>
            <a:t>SIFT is an algorithm that uses descriptors and key points to compare 2 images against each other</a:t>
          </a:r>
          <a:endParaRPr lang="en-US"/>
        </a:p>
      </dgm:t>
    </dgm:pt>
    <dgm:pt modelId="{AA94FA2A-6C26-45CE-9363-EE8FE52A06E3}" type="parTrans" cxnId="{1402C8D4-6862-4133-96E3-2A3F57DB9287}">
      <dgm:prSet/>
      <dgm:spPr/>
      <dgm:t>
        <a:bodyPr/>
        <a:lstStyle/>
        <a:p>
          <a:endParaRPr lang="en-US"/>
        </a:p>
      </dgm:t>
    </dgm:pt>
    <dgm:pt modelId="{F4901F97-093C-46F6-B4AA-7AE076A55BF2}" type="sibTrans" cxnId="{1402C8D4-6862-4133-96E3-2A3F57DB9287}">
      <dgm:prSet/>
      <dgm:spPr/>
      <dgm:t>
        <a:bodyPr/>
        <a:lstStyle/>
        <a:p>
          <a:endParaRPr lang="en-US"/>
        </a:p>
      </dgm:t>
    </dgm:pt>
    <dgm:pt modelId="{28C2BC1F-6F2D-44C5-A787-F78774FA53D7}">
      <dgm:prSet/>
      <dgm:spPr/>
      <dgm:t>
        <a:bodyPr/>
        <a:lstStyle/>
        <a:p>
          <a:r>
            <a:rPr lang="en-GB"/>
            <a:t>We believe that this would be the most lightweight way to check the validity of a note</a:t>
          </a:r>
          <a:endParaRPr lang="en-US"/>
        </a:p>
      </dgm:t>
    </dgm:pt>
    <dgm:pt modelId="{317CC64A-5A28-44C7-AA74-7806D29CBA3F}" type="parTrans" cxnId="{38B03093-23E7-43C3-BA4F-922C37DBDB9D}">
      <dgm:prSet/>
      <dgm:spPr/>
      <dgm:t>
        <a:bodyPr/>
        <a:lstStyle/>
        <a:p>
          <a:endParaRPr lang="en-US"/>
        </a:p>
      </dgm:t>
    </dgm:pt>
    <dgm:pt modelId="{6DB51F28-0979-4CB1-B6C4-813B08C70203}" type="sibTrans" cxnId="{38B03093-23E7-43C3-BA4F-922C37DBDB9D}">
      <dgm:prSet/>
      <dgm:spPr/>
      <dgm:t>
        <a:bodyPr/>
        <a:lstStyle/>
        <a:p>
          <a:endParaRPr lang="en-US"/>
        </a:p>
      </dgm:t>
    </dgm:pt>
    <dgm:pt modelId="{8D670D4E-69C6-4736-A73E-87E9EAED450C}">
      <dgm:prSet/>
      <dgm:spPr/>
      <dgm:t>
        <a:bodyPr/>
        <a:lstStyle/>
        <a:p>
          <a:r>
            <a:rPr lang="en-GB"/>
            <a:t>For our program, we use SIFT to compare an input banknote to a control image, which is a high-quality photo of a banknote of the same value</a:t>
          </a:r>
          <a:endParaRPr lang="en-US"/>
        </a:p>
      </dgm:t>
    </dgm:pt>
    <dgm:pt modelId="{1C958BE1-30CB-49F7-95CB-694663B89EB5}" type="parTrans" cxnId="{469B87A7-6B32-4EA9-BD43-EC245D78C20F}">
      <dgm:prSet/>
      <dgm:spPr/>
      <dgm:t>
        <a:bodyPr/>
        <a:lstStyle/>
        <a:p>
          <a:endParaRPr lang="en-US"/>
        </a:p>
      </dgm:t>
    </dgm:pt>
    <dgm:pt modelId="{9E86D764-2301-45DD-95E4-D5D2194CD55B}" type="sibTrans" cxnId="{469B87A7-6B32-4EA9-BD43-EC245D78C20F}">
      <dgm:prSet/>
      <dgm:spPr/>
      <dgm:t>
        <a:bodyPr/>
        <a:lstStyle/>
        <a:p>
          <a:endParaRPr lang="en-US"/>
        </a:p>
      </dgm:t>
    </dgm:pt>
    <dgm:pt modelId="{F1217AA8-FB7C-45E4-A6F7-FDBE2A0AF696}" type="pres">
      <dgm:prSet presAssocID="{2A6AD77E-3CBF-49BF-BF3D-353436B9A0EF}" presName="outerComposite" presStyleCnt="0">
        <dgm:presLayoutVars>
          <dgm:chMax val="5"/>
          <dgm:dir/>
          <dgm:resizeHandles val="exact"/>
        </dgm:presLayoutVars>
      </dgm:prSet>
      <dgm:spPr/>
    </dgm:pt>
    <dgm:pt modelId="{3C77A24E-6E6A-43D3-ADA0-41988F833C59}" type="pres">
      <dgm:prSet presAssocID="{2A6AD77E-3CBF-49BF-BF3D-353436B9A0EF}" presName="dummyMaxCanvas" presStyleCnt="0">
        <dgm:presLayoutVars/>
      </dgm:prSet>
      <dgm:spPr/>
    </dgm:pt>
    <dgm:pt modelId="{6A43D5BA-DB8A-4BB7-AB31-87B5A1AC7CB5}" type="pres">
      <dgm:prSet presAssocID="{2A6AD77E-3CBF-49BF-BF3D-353436B9A0EF}" presName="ThreeNodes_1" presStyleLbl="node1" presStyleIdx="0" presStyleCnt="3">
        <dgm:presLayoutVars>
          <dgm:bulletEnabled val="1"/>
        </dgm:presLayoutVars>
      </dgm:prSet>
      <dgm:spPr/>
    </dgm:pt>
    <dgm:pt modelId="{F6965F04-D601-404B-A752-F19B2861C27D}" type="pres">
      <dgm:prSet presAssocID="{2A6AD77E-3CBF-49BF-BF3D-353436B9A0EF}" presName="ThreeNodes_2" presStyleLbl="node1" presStyleIdx="1" presStyleCnt="3">
        <dgm:presLayoutVars>
          <dgm:bulletEnabled val="1"/>
        </dgm:presLayoutVars>
      </dgm:prSet>
      <dgm:spPr/>
    </dgm:pt>
    <dgm:pt modelId="{68A92E6B-AFD4-44B1-8258-3C77D9ED0D28}" type="pres">
      <dgm:prSet presAssocID="{2A6AD77E-3CBF-49BF-BF3D-353436B9A0EF}" presName="ThreeNodes_3" presStyleLbl="node1" presStyleIdx="2" presStyleCnt="3">
        <dgm:presLayoutVars>
          <dgm:bulletEnabled val="1"/>
        </dgm:presLayoutVars>
      </dgm:prSet>
      <dgm:spPr/>
    </dgm:pt>
    <dgm:pt modelId="{E38B9076-173B-49B8-A1BE-E465389FFD16}" type="pres">
      <dgm:prSet presAssocID="{2A6AD77E-3CBF-49BF-BF3D-353436B9A0EF}" presName="ThreeConn_1-2" presStyleLbl="fgAccFollowNode1" presStyleIdx="0" presStyleCnt="2">
        <dgm:presLayoutVars>
          <dgm:bulletEnabled val="1"/>
        </dgm:presLayoutVars>
      </dgm:prSet>
      <dgm:spPr/>
    </dgm:pt>
    <dgm:pt modelId="{FED85D5E-2ED6-4712-93F2-E3F4F5D75BBE}" type="pres">
      <dgm:prSet presAssocID="{2A6AD77E-3CBF-49BF-BF3D-353436B9A0EF}" presName="ThreeConn_2-3" presStyleLbl="fgAccFollowNode1" presStyleIdx="1" presStyleCnt="2">
        <dgm:presLayoutVars>
          <dgm:bulletEnabled val="1"/>
        </dgm:presLayoutVars>
      </dgm:prSet>
      <dgm:spPr/>
    </dgm:pt>
    <dgm:pt modelId="{34480D21-97B3-41B3-AA21-AB47FBDF21EC}" type="pres">
      <dgm:prSet presAssocID="{2A6AD77E-3CBF-49BF-BF3D-353436B9A0EF}" presName="ThreeNodes_1_text" presStyleLbl="node1" presStyleIdx="2" presStyleCnt="3">
        <dgm:presLayoutVars>
          <dgm:bulletEnabled val="1"/>
        </dgm:presLayoutVars>
      </dgm:prSet>
      <dgm:spPr/>
    </dgm:pt>
    <dgm:pt modelId="{816A619F-2390-4174-8304-5045B79F77B8}" type="pres">
      <dgm:prSet presAssocID="{2A6AD77E-3CBF-49BF-BF3D-353436B9A0EF}" presName="ThreeNodes_2_text" presStyleLbl="node1" presStyleIdx="2" presStyleCnt="3">
        <dgm:presLayoutVars>
          <dgm:bulletEnabled val="1"/>
        </dgm:presLayoutVars>
      </dgm:prSet>
      <dgm:spPr/>
    </dgm:pt>
    <dgm:pt modelId="{2A995F90-33EA-4127-A928-F748017016F1}" type="pres">
      <dgm:prSet presAssocID="{2A6AD77E-3CBF-49BF-BF3D-353436B9A0EF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6913E001-2C32-4ECA-88DA-62779B548DB1}" type="presOf" srcId="{D33CBD4C-053E-4FC0-AD27-741217E1E13E}" destId="{6A43D5BA-DB8A-4BB7-AB31-87B5A1AC7CB5}" srcOrd="0" destOrd="0" presId="urn:microsoft.com/office/officeart/2005/8/layout/vProcess5"/>
    <dgm:cxn modelId="{0BE1103F-5B76-4E52-A0B2-5C195F3573A2}" type="presOf" srcId="{28C2BC1F-6F2D-44C5-A787-F78774FA53D7}" destId="{816A619F-2390-4174-8304-5045B79F77B8}" srcOrd="1" destOrd="0" presId="urn:microsoft.com/office/officeart/2005/8/layout/vProcess5"/>
    <dgm:cxn modelId="{B94C7B6E-65A4-4E32-A2A7-37BB7992A5F2}" type="presOf" srcId="{8D670D4E-69C6-4736-A73E-87E9EAED450C}" destId="{2A995F90-33EA-4127-A928-F748017016F1}" srcOrd="1" destOrd="0" presId="urn:microsoft.com/office/officeart/2005/8/layout/vProcess5"/>
    <dgm:cxn modelId="{E9104B74-35DF-4781-BDFB-963B811A2F6D}" type="presOf" srcId="{8D670D4E-69C6-4736-A73E-87E9EAED450C}" destId="{68A92E6B-AFD4-44B1-8258-3C77D9ED0D28}" srcOrd="0" destOrd="0" presId="urn:microsoft.com/office/officeart/2005/8/layout/vProcess5"/>
    <dgm:cxn modelId="{38B03093-23E7-43C3-BA4F-922C37DBDB9D}" srcId="{2A6AD77E-3CBF-49BF-BF3D-353436B9A0EF}" destId="{28C2BC1F-6F2D-44C5-A787-F78774FA53D7}" srcOrd="1" destOrd="0" parTransId="{317CC64A-5A28-44C7-AA74-7806D29CBA3F}" sibTransId="{6DB51F28-0979-4CB1-B6C4-813B08C70203}"/>
    <dgm:cxn modelId="{CA302896-B1CA-4FE9-8BEF-A64B7107CCA7}" type="presOf" srcId="{F4901F97-093C-46F6-B4AA-7AE076A55BF2}" destId="{E38B9076-173B-49B8-A1BE-E465389FFD16}" srcOrd="0" destOrd="0" presId="urn:microsoft.com/office/officeart/2005/8/layout/vProcess5"/>
    <dgm:cxn modelId="{469B87A7-6B32-4EA9-BD43-EC245D78C20F}" srcId="{2A6AD77E-3CBF-49BF-BF3D-353436B9A0EF}" destId="{8D670D4E-69C6-4736-A73E-87E9EAED450C}" srcOrd="2" destOrd="0" parTransId="{1C958BE1-30CB-49F7-95CB-694663B89EB5}" sibTransId="{9E86D764-2301-45DD-95E4-D5D2194CD55B}"/>
    <dgm:cxn modelId="{B5E05AC2-5B0F-4246-B81E-9C819908C32D}" type="presOf" srcId="{2A6AD77E-3CBF-49BF-BF3D-353436B9A0EF}" destId="{F1217AA8-FB7C-45E4-A6F7-FDBE2A0AF696}" srcOrd="0" destOrd="0" presId="urn:microsoft.com/office/officeart/2005/8/layout/vProcess5"/>
    <dgm:cxn modelId="{588F35C7-9A88-471B-A498-52223780D520}" type="presOf" srcId="{28C2BC1F-6F2D-44C5-A787-F78774FA53D7}" destId="{F6965F04-D601-404B-A752-F19B2861C27D}" srcOrd="0" destOrd="0" presId="urn:microsoft.com/office/officeart/2005/8/layout/vProcess5"/>
    <dgm:cxn modelId="{1402C8D4-6862-4133-96E3-2A3F57DB9287}" srcId="{2A6AD77E-3CBF-49BF-BF3D-353436B9A0EF}" destId="{D33CBD4C-053E-4FC0-AD27-741217E1E13E}" srcOrd="0" destOrd="0" parTransId="{AA94FA2A-6C26-45CE-9363-EE8FE52A06E3}" sibTransId="{F4901F97-093C-46F6-B4AA-7AE076A55BF2}"/>
    <dgm:cxn modelId="{147D7EDC-4968-4D73-9E00-EC02330A12A7}" type="presOf" srcId="{6DB51F28-0979-4CB1-B6C4-813B08C70203}" destId="{FED85D5E-2ED6-4712-93F2-E3F4F5D75BBE}" srcOrd="0" destOrd="0" presId="urn:microsoft.com/office/officeart/2005/8/layout/vProcess5"/>
    <dgm:cxn modelId="{EAC70FEF-4E82-438D-A038-ABDFC976B2D7}" type="presOf" srcId="{D33CBD4C-053E-4FC0-AD27-741217E1E13E}" destId="{34480D21-97B3-41B3-AA21-AB47FBDF21EC}" srcOrd="1" destOrd="0" presId="urn:microsoft.com/office/officeart/2005/8/layout/vProcess5"/>
    <dgm:cxn modelId="{F000E0CF-B972-422F-9585-DF6FC63918BA}" type="presParOf" srcId="{F1217AA8-FB7C-45E4-A6F7-FDBE2A0AF696}" destId="{3C77A24E-6E6A-43D3-ADA0-41988F833C59}" srcOrd="0" destOrd="0" presId="urn:microsoft.com/office/officeart/2005/8/layout/vProcess5"/>
    <dgm:cxn modelId="{715B745D-328E-4EF9-94C8-32D37A1E6F21}" type="presParOf" srcId="{F1217AA8-FB7C-45E4-A6F7-FDBE2A0AF696}" destId="{6A43D5BA-DB8A-4BB7-AB31-87B5A1AC7CB5}" srcOrd="1" destOrd="0" presId="urn:microsoft.com/office/officeart/2005/8/layout/vProcess5"/>
    <dgm:cxn modelId="{FC7DD8B4-759D-412F-B8B1-E8064FDA9E8C}" type="presParOf" srcId="{F1217AA8-FB7C-45E4-A6F7-FDBE2A0AF696}" destId="{F6965F04-D601-404B-A752-F19B2861C27D}" srcOrd="2" destOrd="0" presId="urn:microsoft.com/office/officeart/2005/8/layout/vProcess5"/>
    <dgm:cxn modelId="{2F3ADFBA-A695-461C-BCC6-00A0613EFA2D}" type="presParOf" srcId="{F1217AA8-FB7C-45E4-A6F7-FDBE2A0AF696}" destId="{68A92E6B-AFD4-44B1-8258-3C77D9ED0D28}" srcOrd="3" destOrd="0" presId="urn:microsoft.com/office/officeart/2005/8/layout/vProcess5"/>
    <dgm:cxn modelId="{00B2E306-DB3F-4239-A919-57080961CFAD}" type="presParOf" srcId="{F1217AA8-FB7C-45E4-A6F7-FDBE2A0AF696}" destId="{E38B9076-173B-49B8-A1BE-E465389FFD16}" srcOrd="4" destOrd="0" presId="urn:microsoft.com/office/officeart/2005/8/layout/vProcess5"/>
    <dgm:cxn modelId="{4AC9B62C-86F4-4536-8216-F6C9A1096E2E}" type="presParOf" srcId="{F1217AA8-FB7C-45E4-A6F7-FDBE2A0AF696}" destId="{FED85D5E-2ED6-4712-93F2-E3F4F5D75BBE}" srcOrd="5" destOrd="0" presId="urn:microsoft.com/office/officeart/2005/8/layout/vProcess5"/>
    <dgm:cxn modelId="{E6C0D5CF-7F33-4FA7-85E3-93ADFD54803F}" type="presParOf" srcId="{F1217AA8-FB7C-45E4-A6F7-FDBE2A0AF696}" destId="{34480D21-97B3-41B3-AA21-AB47FBDF21EC}" srcOrd="6" destOrd="0" presId="urn:microsoft.com/office/officeart/2005/8/layout/vProcess5"/>
    <dgm:cxn modelId="{486103AB-2E1C-4F22-AE55-930AAF35F9C4}" type="presParOf" srcId="{F1217AA8-FB7C-45E4-A6F7-FDBE2A0AF696}" destId="{816A619F-2390-4174-8304-5045B79F77B8}" srcOrd="7" destOrd="0" presId="urn:microsoft.com/office/officeart/2005/8/layout/vProcess5"/>
    <dgm:cxn modelId="{C47F5720-7098-4A26-BC4E-267C7488D2C4}" type="presParOf" srcId="{F1217AA8-FB7C-45E4-A6F7-FDBE2A0AF696}" destId="{2A995F90-33EA-4127-A928-F748017016F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30949F-EDC7-4A69-81C5-798470C636E4}">
      <dsp:nvSpPr>
        <dsp:cNvPr id="0" name=""/>
        <dsp:cNvSpPr/>
      </dsp:nvSpPr>
      <dsp:spPr>
        <a:xfrm>
          <a:off x="0" y="0"/>
          <a:ext cx="3760090" cy="12121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Python-tesseract is an optical character recognition (OCR) tool for python. </a:t>
          </a:r>
          <a:endParaRPr lang="en-US" sz="1700" kern="1200"/>
        </a:p>
      </dsp:txBody>
      <dsp:txXfrm>
        <a:off x="35503" y="35503"/>
        <a:ext cx="2452067" cy="1141161"/>
      </dsp:txXfrm>
    </dsp:sp>
    <dsp:sp modelId="{6039F40A-FF92-49C0-BE2B-AFE6D1FBA105}">
      <dsp:nvSpPr>
        <dsp:cNvPr id="0" name=""/>
        <dsp:cNvSpPr/>
      </dsp:nvSpPr>
      <dsp:spPr>
        <a:xfrm>
          <a:off x="331772" y="1414195"/>
          <a:ext cx="3760090" cy="12121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That is, it will recognize and “read” the text embedded in images.</a:t>
          </a:r>
          <a:endParaRPr lang="en-US" sz="1700" kern="1200"/>
        </a:p>
      </dsp:txBody>
      <dsp:txXfrm>
        <a:off x="367275" y="1449698"/>
        <a:ext cx="2569403" cy="1141161"/>
      </dsp:txXfrm>
    </dsp:sp>
    <dsp:sp modelId="{F986FFB6-F600-4DB4-BE3F-51096E9FE2FF}">
      <dsp:nvSpPr>
        <dsp:cNvPr id="0" name=""/>
        <dsp:cNvSpPr/>
      </dsp:nvSpPr>
      <dsp:spPr>
        <a:xfrm>
          <a:off x="663545" y="2828390"/>
          <a:ext cx="3760090" cy="12121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Useful for us, as we are extracting information from notes.</a:t>
          </a:r>
          <a:endParaRPr lang="en-US" sz="1700" kern="1200"/>
        </a:p>
      </dsp:txBody>
      <dsp:txXfrm>
        <a:off x="699048" y="2863893"/>
        <a:ext cx="2569403" cy="1141161"/>
      </dsp:txXfrm>
    </dsp:sp>
    <dsp:sp modelId="{60CEB575-A5B4-4E57-A98E-E6302E47D80A}">
      <dsp:nvSpPr>
        <dsp:cNvPr id="0" name=""/>
        <dsp:cNvSpPr/>
      </dsp:nvSpPr>
      <dsp:spPr>
        <a:xfrm>
          <a:off x="2972181" y="919226"/>
          <a:ext cx="787908" cy="78790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3149460" y="919226"/>
        <a:ext cx="433350" cy="592901"/>
      </dsp:txXfrm>
    </dsp:sp>
    <dsp:sp modelId="{A1A775C3-F4ED-4C79-B435-D18983C71A8F}">
      <dsp:nvSpPr>
        <dsp:cNvPr id="0" name=""/>
        <dsp:cNvSpPr/>
      </dsp:nvSpPr>
      <dsp:spPr>
        <a:xfrm>
          <a:off x="3303954" y="2325341"/>
          <a:ext cx="787908" cy="78790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3481233" y="2325341"/>
        <a:ext cx="433350" cy="5929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605BFB-69BA-4F5E-A5A2-08B615E36E5E}">
      <dsp:nvSpPr>
        <dsp:cNvPr id="0" name=""/>
        <dsp:cNvSpPr/>
      </dsp:nvSpPr>
      <dsp:spPr>
        <a:xfrm>
          <a:off x="499779" y="250024"/>
          <a:ext cx="737226" cy="7372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3EB657-6E71-4560-BEDA-3F2EC1278D66}">
      <dsp:nvSpPr>
        <dsp:cNvPr id="0" name=""/>
        <dsp:cNvSpPr/>
      </dsp:nvSpPr>
      <dsp:spPr>
        <a:xfrm>
          <a:off x="49252" y="1258710"/>
          <a:ext cx="1638281" cy="798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Let's take the serial code 'NC5244932879'</a:t>
          </a:r>
          <a:endParaRPr lang="en-US" sz="1100" kern="1200"/>
        </a:p>
      </dsp:txBody>
      <dsp:txXfrm>
        <a:off x="49252" y="1258710"/>
        <a:ext cx="1638281" cy="798662"/>
      </dsp:txXfrm>
    </dsp:sp>
    <dsp:sp modelId="{CA5B338B-0B70-4F93-8083-2EAFFE91F9A8}">
      <dsp:nvSpPr>
        <dsp:cNvPr id="0" name=""/>
        <dsp:cNvSpPr/>
      </dsp:nvSpPr>
      <dsp:spPr>
        <a:xfrm>
          <a:off x="2424760" y="250024"/>
          <a:ext cx="737226" cy="7372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25E7DE-490D-4796-A3FF-5486995BBFEF}">
      <dsp:nvSpPr>
        <dsp:cNvPr id="0" name=""/>
        <dsp:cNvSpPr/>
      </dsp:nvSpPr>
      <dsp:spPr>
        <a:xfrm>
          <a:off x="1974232" y="1258710"/>
          <a:ext cx="1638281" cy="798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To perform calculations on the serial number, get the ASCII of C (</a:t>
          </a:r>
          <a:r>
            <a:rPr lang="en-GB" sz="1100" b="1" kern="1200" dirty="0"/>
            <a:t>67</a:t>
          </a:r>
          <a:r>
            <a:rPr lang="en-GB" sz="1100" b="0" kern="1200" dirty="0"/>
            <a:t>)</a:t>
          </a:r>
          <a:r>
            <a:rPr lang="en-GB" sz="1100" kern="1200" dirty="0"/>
            <a:t>. Perform a checksum on 67, and 5244932879</a:t>
          </a:r>
          <a:endParaRPr lang="en-US" sz="1100" kern="1200" dirty="0"/>
        </a:p>
      </dsp:txBody>
      <dsp:txXfrm>
        <a:off x="1974232" y="1258710"/>
        <a:ext cx="1638281" cy="798662"/>
      </dsp:txXfrm>
    </dsp:sp>
    <dsp:sp modelId="{8131A7AC-9330-4242-A6D7-712951F3891A}">
      <dsp:nvSpPr>
        <dsp:cNvPr id="0" name=""/>
        <dsp:cNvSpPr/>
      </dsp:nvSpPr>
      <dsp:spPr>
        <a:xfrm>
          <a:off x="4349740" y="250024"/>
          <a:ext cx="737226" cy="7372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997F9D-133E-4699-92C0-9ECDB2ED8963}">
      <dsp:nvSpPr>
        <dsp:cNvPr id="0" name=""/>
        <dsp:cNvSpPr/>
      </dsp:nvSpPr>
      <dsp:spPr>
        <a:xfrm>
          <a:off x="3899213" y="1258710"/>
          <a:ext cx="1638281" cy="798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This gives us a result of 66. We then apply this to mod9, giving us '3'</a:t>
          </a:r>
          <a:endParaRPr lang="en-US" sz="1100" kern="1200"/>
        </a:p>
      </dsp:txBody>
      <dsp:txXfrm>
        <a:off x="3899213" y="1258710"/>
        <a:ext cx="1638281" cy="798662"/>
      </dsp:txXfrm>
    </dsp:sp>
    <dsp:sp modelId="{2F023BB6-39A9-40E9-81D6-6C4002CE2594}">
      <dsp:nvSpPr>
        <dsp:cNvPr id="0" name=""/>
        <dsp:cNvSpPr/>
      </dsp:nvSpPr>
      <dsp:spPr>
        <a:xfrm>
          <a:off x="499779" y="2466942"/>
          <a:ext cx="737226" cy="7372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353B9E-2CA6-4D62-B0E7-B5B040C622C6}">
      <dsp:nvSpPr>
        <dsp:cNvPr id="0" name=""/>
        <dsp:cNvSpPr/>
      </dsp:nvSpPr>
      <dsp:spPr>
        <a:xfrm>
          <a:off x="49252" y="3475628"/>
          <a:ext cx="1638281" cy="798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Now, we compare 3 to the control code of the serial number, 'N'.</a:t>
          </a:r>
          <a:endParaRPr lang="en-US" sz="1100" kern="1200"/>
        </a:p>
      </dsp:txBody>
      <dsp:txXfrm>
        <a:off x="49252" y="3475628"/>
        <a:ext cx="1638281" cy="798662"/>
      </dsp:txXfrm>
    </dsp:sp>
    <dsp:sp modelId="{48B1FD34-C13D-490C-B1CA-406F6E4AE89E}">
      <dsp:nvSpPr>
        <dsp:cNvPr id="0" name=""/>
        <dsp:cNvSpPr/>
      </dsp:nvSpPr>
      <dsp:spPr>
        <a:xfrm>
          <a:off x="2424760" y="2466942"/>
          <a:ext cx="737226" cy="73722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348968-BB35-4499-A8DB-F67E39710452}">
      <dsp:nvSpPr>
        <dsp:cNvPr id="0" name=""/>
        <dsp:cNvSpPr/>
      </dsp:nvSpPr>
      <dsp:spPr>
        <a:xfrm>
          <a:off x="1974232" y="3475628"/>
          <a:ext cx="1638281" cy="798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The 'N' control code equates to 3.</a:t>
          </a:r>
          <a:endParaRPr lang="en-US" sz="1100" kern="1200"/>
        </a:p>
      </dsp:txBody>
      <dsp:txXfrm>
        <a:off x="1974232" y="3475628"/>
        <a:ext cx="1638281" cy="798662"/>
      </dsp:txXfrm>
    </dsp:sp>
    <dsp:sp modelId="{254294AE-6E01-4E0B-86FC-2F37C5545950}">
      <dsp:nvSpPr>
        <dsp:cNvPr id="0" name=""/>
        <dsp:cNvSpPr/>
      </dsp:nvSpPr>
      <dsp:spPr>
        <a:xfrm>
          <a:off x="4349740" y="2466942"/>
          <a:ext cx="737226" cy="73722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0A7588-6B8C-4BFF-A14D-0D2A4A1BEFF7}">
      <dsp:nvSpPr>
        <dsp:cNvPr id="0" name=""/>
        <dsp:cNvSpPr/>
      </dsp:nvSpPr>
      <dsp:spPr>
        <a:xfrm>
          <a:off x="3899213" y="3475628"/>
          <a:ext cx="1638281" cy="798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As our checksum total and control code number are equal, we can say that the note serial number is validated!</a:t>
          </a:r>
          <a:endParaRPr lang="en-US" sz="1100" kern="1200"/>
        </a:p>
      </dsp:txBody>
      <dsp:txXfrm>
        <a:off x="3899213" y="3475628"/>
        <a:ext cx="1638281" cy="7986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43D5BA-DB8A-4BB7-AB31-87B5A1AC7CB5}">
      <dsp:nvSpPr>
        <dsp:cNvPr id="0" name=""/>
        <dsp:cNvSpPr/>
      </dsp:nvSpPr>
      <dsp:spPr>
        <a:xfrm>
          <a:off x="0" y="0"/>
          <a:ext cx="3823317" cy="1274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SIFT is an algorithm that uses descriptors and key points to compare 2 images against each other</a:t>
          </a:r>
          <a:endParaRPr lang="en-US" sz="1300" kern="1200"/>
        </a:p>
      </dsp:txBody>
      <dsp:txXfrm>
        <a:off x="37320" y="37320"/>
        <a:ext cx="2448360" cy="1199555"/>
      </dsp:txXfrm>
    </dsp:sp>
    <dsp:sp modelId="{F6965F04-D601-404B-A752-F19B2861C27D}">
      <dsp:nvSpPr>
        <dsp:cNvPr id="0" name=""/>
        <dsp:cNvSpPr/>
      </dsp:nvSpPr>
      <dsp:spPr>
        <a:xfrm>
          <a:off x="337351" y="1486560"/>
          <a:ext cx="3823317" cy="1274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We believe that this would be the most lightweight way to check the validity of a note</a:t>
          </a:r>
          <a:endParaRPr lang="en-US" sz="1300" kern="1200"/>
        </a:p>
      </dsp:txBody>
      <dsp:txXfrm>
        <a:off x="374671" y="1523880"/>
        <a:ext cx="2583098" cy="1199555"/>
      </dsp:txXfrm>
    </dsp:sp>
    <dsp:sp modelId="{68A92E6B-AFD4-44B1-8258-3C77D9ED0D28}">
      <dsp:nvSpPr>
        <dsp:cNvPr id="0" name=""/>
        <dsp:cNvSpPr/>
      </dsp:nvSpPr>
      <dsp:spPr>
        <a:xfrm>
          <a:off x="674702" y="2973121"/>
          <a:ext cx="3823317" cy="1274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For our program, we use SIFT to compare an input banknote to a control image, which is a high-quality photo of a banknote of the same value</a:t>
          </a:r>
          <a:endParaRPr lang="en-US" sz="1300" kern="1200"/>
        </a:p>
      </dsp:txBody>
      <dsp:txXfrm>
        <a:off x="712022" y="3010441"/>
        <a:ext cx="2583098" cy="1199555"/>
      </dsp:txXfrm>
    </dsp:sp>
    <dsp:sp modelId="{E38B9076-173B-49B8-A1BE-E465389FFD16}">
      <dsp:nvSpPr>
        <dsp:cNvPr id="0" name=""/>
        <dsp:cNvSpPr/>
      </dsp:nvSpPr>
      <dsp:spPr>
        <a:xfrm>
          <a:off x="2995090" y="966264"/>
          <a:ext cx="828226" cy="82822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3181441" y="966264"/>
        <a:ext cx="455524" cy="623240"/>
      </dsp:txXfrm>
    </dsp:sp>
    <dsp:sp modelId="{FED85D5E-2ED6-4712-93F2-E3F4F5D75BBE}">
      <dsp:nvSpPr>
        <dsp:cNvPr id="0" name=""/>
        <dsp:cNvSpPr/>
      </dsp:nvSpPr>
      <dsp:spPr>
        <a:xfrm>
          <a:off x="3332441" y="2444330"/>
          <a:ext cx="828226" cy="82822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3518792" y="2444330"/>
        <a:ext cx="455524" cy="6232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1368DA-3401-44BF-BCA9-2231AAA81991}" type="datetimeFigureOut">
              <a:rPr lang="en-IE" smtClean="0"/>
              <a:t>06/12/2022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AEEA9-FFEE-4600-BAA4-EEC4C0B0047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41824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AEEA9-FFEE-4600-BAA4-EEC4C0B00474}" type="slidenum">
              <a:rPr lang="en-IE" smtClean="0"/>
              <a:t>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79014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how we needed to find the right threshold in order to achieve desired outcome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AEEA9-FFEE-4600-BAA4-EEC4C0B00474}" type="slidenum">
              <a:rPr lang="en-IE" smtClean="0"/>
              <a:t>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07069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algorithm of how it goes from extracting text to calculation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AEEA9-FFEE-4600-BAA4-EEC4C0B00474}" type="slidenum">
              <a:rPr lang="en-IE" smtClean="0"/>
              <a:t>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6340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example with slightly different lighting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AEEA9-FFEE-4600-BAA4-EEC4C0B00474}" type="slidenum">
              <a:rPr lang="en-IE" smtClean="0"/>
              <a:t>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42797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AEEA9-FFEE-4600-BAA4-EEC4C0B00474}" type="slidenum">
              <a:rPr lang="en-IE" smtClean="0"/>
              <a:t>11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38598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0577-D75F-4CCC-B2A8-47D79B1C97D1}" type="datetimeFigureOut">
              <a:rPr lang="en-IE" smtClean="0"/>
              <a:t>06/12/2022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912E2-D136-40B2-BA36-A669499F22B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44683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0577-D75F-4CCC-B2A8-47D79B1C97D1}" type="datetimeFigureOut">
              <a:rPr lang="en-IE" smtClean="0"/>
              <a:t>06/12/2022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912E2-D136-40B2-BA36-A669499F22B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11115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0577-D75F-4CCC-B2A8-47D79B1C97D1}" type="datetimeFigureOut">
              <a:rPr lang="en-IE" smtClean="0"/>
              <a:t>06/12/2022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912E2-D136-40B2-BA36-A669499F22B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912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0577-D75F-4CCC-B2A8-47D79B1C97D1}" type="datetimeFigureOut">
              <a:rPr lang="en-IE" smtClean="0"/>
              <a:t>06/12/2022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912E2-D136-40B2-BA36-A669499F22BD}" type="slidenum">
              <a:rPr lang="en-IE" smtClean="0"/>
              <a:t>‹#›</a:t>
            </a:fld>
            <a:endParaRPr lang="en-IE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327067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0577-D75F-4CCC-B2A8-47D79B1C97D1}" type="datetimeFigureOut">
              <a:rPr lang="en-IE" smtClean="0"/>
              <a:t>06/12/2022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912E2-D136-40B2-BA36-A669499F22B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82029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0577-D75F-4CCC-B2A8-47D79B1C97D1}" type="datetimeFigureOut">
              <a:rPr lang="en-IE" smtClean="0"/>
              <a:t>06/12/2022</a:t>
            </a:fld>
            <a:endParaRPr lang="en-I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912E2-D136-40B2-BA36-A669499F22B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348423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0577-D75F-4CCC-B2A8-47D79B1C97D1}" type="datetimeFigureOut">
              <a:rPr lang="en-IE" smtClean="0"/>
              <a:t>06/12/2022</a:t>
            </a:fld>
            <a:endParaRPr lang="en-I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912E2-D136-40B2-BA36-A669499F22B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05129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0577-D75F-4CCC-B2A8-47D79B1C97D1}" type="datetimeFigureOut">
              <a:rPr lang="en-IE" smtClean="0"/>
              <a:t>06/12/2022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912E2-D136-40B2-BA36-A669499F22B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620102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0577-D75F-4CCC-B2A8-47D79B1C97D1}" type="datetimeFigureOut">
              <a:rPr lang="en-IE" smtClean="0"/>
              <a:t>06/12/2022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912E2-D136-40B2-BA36-A669499F22B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64359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0577-D75F-4CCC-B2A8-47D79B1C97D1}" type="datetimeFigureOut">
              <a:rPr lang="en-IE" smtClean="0"/>
              <a:t>06/12/2022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912E2-D136-40B2-BA36-A669499F22B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15520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0577-D75F-4CCC-B2A8-47D79B1C97D1}" type="datetimeFigureOut">
              <a:rPr lang="en-IE" smtClean="0"/>
              <a:t>06/12/2022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912E2-D136-40B2-BA36-A669499F22B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05766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0577-D75F-4CCC-B2A8-47D79B1C97D1}" type="datetimeFigureOut">
              <a:rPr lang="en-IE" smtClean="0"/>
              <a:t>06/12/2022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912E2-D136-40B2-BA36-A669499F22B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44453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0577-D75F-4CCC-B2A8-47D79B1C97D1}" type="datetimeFigureOut">
              <a:rPr lang="en-IE" smtClean="0"/>
              <a:t>06/12/2022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912E2-D136-40B2-BA36-A669499F22B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77468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0577-D75F-4CCC-B2A8-47D79B1C97D1}" type="datetimeFigureOut">
              <a:rPr lang="en-IE" smtClean="0"/>
              <a:t>06/12/2022</a:t>
            </a:fld>
            <a:endParaRPr lang="en-IE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912E2-D136-40B2-BA36-A669499F22B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02848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0577-D75F-4CCC-B2A8-47D79B1C97D1}" type="datetimeFigureOut">
              <a:rPr lang="en-IE" smtClean="0"/>
              <a:t>06/12/2022</a:t>
            </a:fld>
            <a:endParaRPr lang="en-IE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912E2-D136-40B2-BA36-A669499F22B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8484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0577-D75F-4CCC-B2A8-47D79B1C97D1}" type="datetimeFigureOut">
              <a:rPr lang="en-IE" smtClean="0"/>
              <a:t>06/12/2022</a:t>
            </a:fld>
            <a:endParaRPr lang="en-IE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912E2-D136-40B2-BA36-A669499F22B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93400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0577-D75F-4CCC-B2A8-47D79B1C97D1}" type="datetimeFigureOut">
              <a:rPr lang="en-IE" smtClean="0"/>
              <a:t>06/12/2022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912E2-D136-40B2-BA36-A669499F22B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94867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E260577-D75F-4CCC-B2A8-47D79B1C97D1}" type="datetimeFigureOut">
              <a:rPr lang="en-IE" smtClean="0"/>
              <a:t>06/12/2022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E912E2-D136-40B2-BA36-A669499F22B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914081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3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24.png"/><Relationship Id="rId9" Type="http://schemas.microsoft.com/office/2007/relationships/diagramDrawing" Target="../diagrams/drawing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hyperlink" Target="https://nanonets.com/blog/ocr-with-tesseract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BD73E-2BC8-9CEB-C332-37B90C6164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9755" y="1985194"/>
            <a:ext cx="8825658" cy="1326610"/>
          </a:xfrm>
        </p:spPr>
        <p:txBody>
          <a:bodyPr/>
          <a:lstStyle/>
          <a:p>
            <a:r>
              <a:rPr lang="en-IE" dirty="0"/>
              <a:t>Notes Checker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DAD2F-F878-B535-5772-A27A818F13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By Stephen Halligan , Adam Moen and Edosa Osarenotor</a:t>
            </a:r>
          </a:p>
        </p:txBody>
      </p:sp>
    </p:spTree>
    <p:extLst>
      <p:ext uri="{BB962C8B-B14F-4D97-AF65-F5344CB8AC3E}">
        <p14:creationId xmlns:p14="http://schemas.microsoft.com/office/powerpoint/2010/main" val="1290205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8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9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0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2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8AEE14F-9D50-D01D-E4FC-33BA98B5DB78}"/>
              </a:ext>
            </a:extLst>
          </p:cNvPr>
          <p:cNvSpPr txBox="1">
            <a:spLocks/>
          </p:cNvSpPr>
          <p:nvPr/>
        </p:nvSpPr>
        <p:spPr>
          <a:xfrm>
            <a:off x="648930" y="629266"/>
            <a:ext cx="3322912" cy="1641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/>
              <a:t>Serial Number Checker</a:t>
            </a:r>
          </a:p>
        </p:txBody>
      </p:sp>
      <p:pic>
        <p:nvPicPr>
          <p:cNvPr id="2" name="Picture 4" descr="A picture containing letter&#10;&#10;Description automatically generated">
            <a:extLst>
              <a:ext uri="{FF2B5EF4-FFF2-40B4-BE49-F238E27FC236}">
                <a16:creationId xmlns:a16="http://schemas.microsoft.com/office/drawing/2014/main" id="{59E37385-4808-4A4F-68E4-FD95A6DB7B9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896"/>
          <a:stretch/>
        </p:blipFill>
        <p:spPr>
          <a:xfrm>
            <a:off x="4619544" y="609601"/>
            <a:ext cx="6924756" cy="5638797"/>
          </a:xfrm>
          <a:prstGeom prst="rect">
            <a:avLst/>
          </a:prstGeom>
          <a:solidFill>
            <a:srgbClr val="FFFFFF">
              <a:shade val="85000"/>
            </a:srgbClr>
          </a:solidFill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3" name="Rectangle 20">
            <a:extLst>
              <a:ext uri="{FF2B5EF4-FFF2-40B4-BE49-F238E27FC236}">
                <a16:creationId xmlns:a16="http://schemas.microsoft.com/office/drawing/2014/main" id="{A93A089E-0A16-452C-B341-0F769780D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A7EA13-497A-75C7-FFB6-2656F6E63610}"/>
              </a:ext>
            </a:extLst>
          </p:cNvPr>
          <p:cNvSpPr txBox="1"/>
          <p:nvPr/>
        </p:nvSpPr>
        <p:spPr>
          <a:xfrm>
            <a:off x="647701" y="2438401"/>
            <a:ext cx="3324141" cy="380999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700">
                <a:latin typeface="+mj-lt"/>
                <a:ea typeface="+mj-ea"/>
                <a:cs typeface="+mj-cs"/>
              </a:rPr>
              <a:t>Checksums used within serial numbers to validate the note against the country control 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sz="1700">
              <a:latin typeface="+mj-lt"/>
              <a:ea typeface="+mj-ea"/>
              <a:cs typeface="+mj-cs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700">
                <a:latin typeface="+mj-lt"/>
                <a:ea typeface="+mj-ea"/>
                <a:cs typeface="+mj-cs"/>
              </a:rPr>
              <a:t>We also use ASCII to convert the 2nd letter to number prior to checksum validation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sz="1700">
              <a:latin typeface="+mj-lt"/>
              <a:ea typeface="+mj-ea"/>
              <a:cs typeface="+mj-cs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700">
                <a:latin typeface="+mj-lt"/>
                <a:ea typeface="+mj-ea"/>
                <a:cs typeface="+mj-cs"/>
              </a:rPr>
              <a:t>Country code (first letter of serial number) is also used to validate the authenticity</a:t>
            </a:r>
          </a:p>
        </p:txBody>
      </p:sp>
    </p:spTree>
    <p:extLst>
      <p:ext uri="{BB962C8B-B14F-4D97-AF65-F5344CB8AC3E}">
        <p14:creationId xmlns:p14="http://schemas.microsoft.com/office/powerpoint/2010/main" val="2422894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AED362-B913-D23C-86F4-2A7609AB2E7B}"/>
              </a:ext>
            </a:extLst>
          </p:cNvPr>
          <p:cNvSpPr txBox="1"/>
          <p:nvPr/>
        </p:nvSpPr>
        <p:spPr>
          <a:xfrm>
            <a:off x="911901" y="624590"/>
            <a:ext cx="60085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89B016-B080-B53B-41BF-7AD91E2F9324}"/>
              </a:ext>
            </a:extLst>
          </p:cNvPr>
          <p:cNvSpPr txBox="1"/>
          <p:nvPr/>
        </p:nvSpPr>
        <p:spPr>
          <a:xfrm>
            <a:off x="786983" y="649573"/>
            <a:ext cx="6408295" cy="10243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EFBE284-8804-3218-6BB5-8BD36CD98579}"/>
              </a:ext>
            </a:extLst>
          </p:cNvPr>
          <p:cNvSpPr txBox="1">
            <a:spLocks/>
          </p:cNvSpPr>
          <p:nvPr/>
        </p:nvSpPr>
        <p:spPr>
          <a:xfrm>
            <a:off x="742032" y="611905"/>
            <a:ext cx="8569472" cy="7962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E"/>
              <a:t>Serial Number Checker Example</a:t>
            </a:r>
            <a:endParaRPr lang="en-IE" dirty="0"/>
          </a:p>
        </p:txBody>
      </p:sp>
      <p:pic>
        <p:nvPicPr>
          <p:cNvPr id="7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C1FA182-A01B-D1D2-F66F-F98ACA54E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905" y="1794091"/>
            <a:ext cx="5302928" cy="15682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AE2B405-58AF-5F81-BDEF-C3AE8DDAE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586" y="3743667"/>
            <a:ext cx="4844246" cy="2181926"/>
          </a:xfrm>
          <a:prstGeom prst="rect">
            <a:avLst/>
          </a:prstGeom>
        </p:spPr>
      </p:pic>
      <p:graphicFrame>
        <p:nvGraphicFramePr>
          <p:cNvPr id="10" name="TextBox 5">
            <a:extLst>
              <a:ext uri="{FF2B5EF4-FFF2-40B4-BE49-F238E27FC236}">
                <a16:creationId xmlns:a16="http://schemas.microsoft.com/office/drawing/2014/main" id="{18BFB657-97B0-8EB9-FEB3-2279B3398D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433855"/>
              </p:ext>
            </p:extLst>
          </p:nvPr>
        </p:nvGraphicFramePr>
        <p:xfrm>
          <a:off x="908748" y="1669293"/>
          <a:ext cx="5586747" cy="4524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355424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5B1E6BA-95BB-8A72-83F0-632FCB6B1ABB}"/>
              </a:ext>
            </a:extLst>
          </p:cNvPr>
          <p:cNvSpPr txBox="1">
            <a:spLocks/>
          </p:cNvSpPr>
          <p:nvPr/>
        </p:nvSpPr>
        <p:spPr>
          <a:xfrm>
            <a:off x="742032" y="597109"/>
            <a:ext cx="6512812" cy="8110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E" dirty="0"/>
              <a:t>SIFT Image Comparison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68C2C2-14F1-D0C7-668D-0F9DC03DE354}"/>
              </a:ext>
            </a:extLst>
          </p:cNvPr>
          <p:cNvSpPr txBox="1"/>
          <p:nvPr/>
        </p:nvSpPr>
        <p:spPr>
          <a:xfrm>
            <a:off x="6406718" y="1819922"/>
            <a:ext cx="522302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GB" dirty="0">
                <a:ea typeface="+mn-lt"/>
                <a:cs typeface="+mn-lt"/>
              </a:rPr>
              <a:t>Advantages of SIFT</a:t>
            </a:r>
            <a:endParaRPr lang="en-US" dirty="0">
              <a:ea typeface="+mn-lt"/>
              <a:cs typeface="+mn-lt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GB" dirty="0">
                <a:ea typeface="+mn-lt"/>
                <a:cs typeface="+mn-lt"/>
              </a:rPr>
              <a:t>Not affected by scaling</a:t>
            </a:r>
            <a:endParaRPr lang="en-US" dirty="0">
              <a:ea typeface="+mn-lt"/>
              <a:cs typeface="+mn-lt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GB" dirty="0">
                <a:ea typeface="+mn-lt"/>
                <a:cs typeface="+mn-lt"/>
              </a:rPr>
              <a:t>Image brightness doesn't affect output</a:t>
            </a:r>
            <a:endParaRPr lang="en-US" dirty="0">
              <a:ea typeface="+mn-lt"/>
              <a:cs typeface="+mn-lt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GB" dirty="0">
                <a:ea typeface="+mn-lt"/>
                <a:cs typeface="+mn-lt"/>
              </a:rPr>
              <a:t>Not impacted by image rotation</a:t>
            </a:r>
            <a:endParaRPr lang="en-US" dirty="0">
              <a:ea typeface="+mn-lt"/>
              <a:cs typeface="+mn-lt"/>
            </a:endParaRPr>
          </a:p>
        </p:txBody>
      </p:sp>
      <p:pic>
        <p:nvPicPr>
          <p:cNvPr id="11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9D9208C-95E4-D7F7-8C45-5158B7383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905" y="3842128"/>
            <a:ext cx="5384306" cy="2014596"/>
          </a:xfrm>
          <a:prstGeom prst="rect">
            <a:avLst/>
          </a:prstGeom>
        </p:spPr>
      </p:pic>
      <p:graphicFrame>
        <p:nvGraphicFramePr>
          <p:cNvPr id="13" name="TextBox 3">
            <a:extLst>
              <a:ext uri="{FF2B5EF4-FFF2-40B4-BE49-F238E27FC236}">
                <a16:creationId xmlns:a16="http://schemas.microsoft.com/office/drawing/2014/main" id="{08A1843D-D16E-107B-F693-37C6F5A0ECF0}"/>
              </a:ext>
            </a:extLst>
          </p:cNvPr>
          <p:cNvGraphicFramePr/>
          <p:nvPr/>
        </p:nvGraphicFramePr>
        <p:xfrm>
          <a:off x="887766" y="1716349"/>
          <a:ext cx="4498020" cy="4247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8405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5610BDF-29FD-75C4-7759-5F2E26863CB7}"/>
              </a:ext>
            </a:extLst>
          </p:cNvPr>
          <p:cNvSpPr txBox="1">
            <a:spLocks/>
          </p:cNvSpPr>
          <p:nvPr/>
        </p:nvSpPr>
        <p:spPr>
          <a:xfrm>
            <a:off x="742032" y="597109"/>
            <a:ext cx="6512812" cy="8110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E" dirty="0"/>
              <a:t>SIFT Image Comparison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EEA375-FF1D-AFB4-E5EE-097E391AF79E}"/>
              </a:ext>
            </a:extLst>
          </p:cNvPr>
          <p:cNvSpPr txBox="1"/>
          <p:nvPr/>
        </p:nvSpPr>
        <p:spPr>
          <a:xfrm>
            <a:off x="742032" y="1408150"/>
            <a:ext cx="4534818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A key point in this function is the pre-processing of the images in order to apply the SIFT function. </a:t>
            </a:r>
          </a:p>
          <a:p>
            <a:pPr marL="285750" indent="-285750">
              <a:buFont typeface="Arial"/>
              <a:buChar char="•"/>
            </a:pPr>
            <a:endParaRPr lang="en-GB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To first tell what note is being inputted, we use OpenCV functions such as blurring, denoising, equalizing histograms</a:t>
            </a:r>
          </a:p>
          <a:p>
            <a:pPr marL="285750" indent="-285750">
              <a:buFont typeface="Arial"/>
              <a:buChar char="•"/>
            </a:pPr>
            <a:endParaRPr lang="en-GB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When run, we get the following output. The images are compared based on the key points present in both images!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After some research, it was found that we can get a comparison of the 2 images based on key points.</a:t>
            </a:r>
            <a:endParaRPr lang="en-GB" dirty="0"/>
          </a:p>
          <a:p>
            <a:pPr marL="285750" indent="-285750">
              <a:buFont typeface="Arial"/>
              <a:buChar char="•"/>
            </a:pPr>
            <a:endParaRPr lang="en-GB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ea typeface="+mn-lt"/>
              <a:cs typeface="+mn-lt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11668C2-AEEB-EEBE-69FC-6EFC09C92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763" y="2662027"/>
            <a:ext cx="6499693" cy="284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757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2AF1ACE-1CA0-4718-0E83-101AD3DB9FB2}"/>
              </a:ext>
            </a:extLst>
          </p:cNvPr>
          <p:cNvSpPr txBox="1">
            <a:spLocks/>
          </p:cNvSpPr>
          <p:nvPr/>
        </p:nvSpPr>
        <p:spPr>
          <a:xfrm>
            <a:off x="742032" y="597109"/>
            <a:ext cx="8036812" cy="8110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E" dirty="0"/>
              <a:t>SIFT Comparison Percentages</a:t>
            </a:r>
            <a:endParaRPr lang="en-US" dirty="0"/>
          </a:p>
        </p:txBody>
      </p:sp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F59579B-A5B7-8E87-12CA-BFE1E0583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240" y="4274064"/>
            <a:ext cx="5821037" cy="2312219"/>
          </a:xfrm>
          <a:prstGeom prst="rect">
            <a:avLst/>
          </a:prstGeom>
        </p:spPr>
      </p:pic>
      <p:pic>
        <p:nvPicPr>
          <p:cNvPr id="8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A0FB5757-783C-1E4B-62A7-87B2927F6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200" y="1441860"/>
            <a:ext cx="5821037" cy="27496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D732F1-A50D-0794-D6EB-1D0FB5B27FA0}"/>
              </a:ext>
            </a:extLst>
          </p:cNvPr>
          <p:cNvSpPr txBox="1"/>
          <p:nvPr/>
        </p:nvSpPr>
        <p:spPr>
          <a:xfrm>
            <a:off x="532659" y="2310295"/>
            <a:ext cx="5061691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We can get a comparison of the 2 images based on key points.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Seen in the bottom screenshot, if the calculated percentage is greater than 45%, we consider the note to be valid.</a:t>
            </a:r>
          </a:p>
          <a:p>
            <a:endParaRPr lang="en-GB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However, if the percentage is lower than 45%, the note is invalid.</a:t>
            </a:r>
          </a:p>
          <a:p>
            <a:endParaRPr lang="en-GB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Can request the user to input a new photo or perform further checks to ensure their note is not counterfeit.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GB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3582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CFBE4-75EB-B567-9536-89F572D0B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2729" y="1491602"/>
            <a:ext cx="8946541" cy="4195481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400" dirty="0"/>
              <a:t>Questions?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2BE142-126C-5182-8F78-5C6B15DBFD9B}"/>
              </a:ext>
            </a:extLst>
          </p:cNvPr>
          <p:cNvSpPr txBox="1"/>
          <p:nvPr/>
        </p:nvSpPr>
        <p:spPr>
          <a:xfrm>
            <a:off x="1777999" y="986251"/>
            <a:ext cx="89465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dirty="0"/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699108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D69D3-0CCD-EC9A-4AB0-838F43455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294" y="609601"/>
            <a:ext cx="3704356" cy="811041"/>
          </a:xfrm>
        </p:spPr>
        <p:txBody>
          <a:bodyPr/>
          <a:lstStyle/>
          <a:p>
            <a:pPr algn="ctr"/>
            <a:r>
              <a:rPr lang="en-IE" dirty="0"/>
              <a:t>Brainstorming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8EC3C-34A5-B350-F7D8-B25980205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4" y="2052918"/>
            <a:ext cx="4400214" cy="4195481"/>
          </a:xfrm>
        </p:spPr>
        <p:txBody>
          <a:bodyPr>
            <a:normAutofit/>
          </a:bodyPr>
          <a:lstStyle/>
          <a:p>
            <a:r>
              <a:rPr lang="en-IE" dirty="0"/>
              <a:t>Emotion / Gesture Identifier</a:t>
            </a:r>
          </a:p>
          <a:p>
            <a:endParaRPr lang="en-IE" dirty="0"/>
          </a:p>
          <a:p>
            <a:r>
              <a:rPr lang="en-IE" dirty="0"/>
              <a:t>Fake Currency Detection</a:t>
            </a:r>
          </a:p>
          <a:p>
            <a:pPr marL="0" indent="0">
              <a:buNone/>
            </a:pPr>
            <a:endParaRPr lang="en-IE" dirty="0"/>
          </a:p>
          <a:p>
            <a:r>
              <a:rPr lang="en-IE" dirty="0"/>
              <a:t>Notes Checker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93D15E-2E8E-BFDF-AD9E-420F3C925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523" y="1254706"/>
            <a:ext cx="6047715" cy="515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45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908BE5-CDA2-F733-55A9-E6A729DE60F9}"/>
              </a:ext>
            </a:extLst>
          </p:cNvPr>
          <p:cNvSpPr txBox="1">
            <a:spLocks/>
          </p:cNvSpPr>
          <p:nvPr/>
        </p:nvSpPr>
        <p:spPr>
          <a:xfrm>
            <a:off x="5411931" y="452718"/>
            <a:ext cx="463890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The Theory </a:t>
            </a:r>
          </a:p>
        </p:txBody>
      </p:sp>
      <p:sp>
        <p:nvSpPr>
          <p:cNvPr id="1033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8375" y="-1573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85€ Euro euros Total. 50 + 20 + 10 + 5€ Euro Banknotes. Cir Notes. 4 Bills.  Ft | eBay">
            <a:extLst>
              <a:ext uri="{FF2B5EF4-FFF2-40B4-BE49-F238E27FC236}">
                <a16:creationId xmlns:a16="http://schemas.microsoft.com/office/drawing/2014/main" id="{C5F3E4F3-0940-56B7-E0AD-C5C5EF0DC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3"/>
          <a:stretch/>
        </p:blipFill>
        <p:spPr bwMode="auto">
          <a:xfrm>
            <a:off x="3" y="10"/>
            <a:ext cx="4973099" cy="6857991"/>
          </a:xfrm>
          <a:custGeom>
            <a:avLst/>
            <a:gdLst/>
            <a:ahLst/>
            <a:cxnLst/>
            <a:rect l="l" t="t" r="r" b="b"/>
            <a:pathLst>
              <a:path w="4973099" h="6858001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7942" y="2318004"/>
                </a:lnTo>
                <a:lnTo>
                  <a:pt x="4733067" y="2467509"/>
                </a:lnTo>
                <a:lnTo>
                  <a:pt x="4728865" y="2617013"/>
                </a:lnTo>
                <a:lnTo>
                  <a:pt x="4724831" y="2765146"/>
                </a:lnTo>
                <a:lnTo>
                  <a:pt x="4722982" y="2911221"/>
                </a:lnTo>
                <a:lnTo>
                  <a:pt x="4720965" y="3057297"/>
                </a:lnTo>
                <a:lnTo>
                  <a:pt x="4719956" y="3201315"/>
                </a:lnTo>
                <a:lnTo>
                  <a:pt x="4720965" y="3343961"/>
                </a:lnTo>
                <a:lnTo>
                  <a:pt x="4720965" y="3485236"/>
                </a:lnTo>
                <a:lnTo>
                  <a:pt x="4722982" y="3625139"/>
                </a:lnTo>
                <a:lnTo>
                  <a:pt x="4726007" y="3762299"/>
                </a:lnTo>
                <a:lnTo>
                  <a:pt x="4728865" y="3898087"/>
                </a:lnTo>
                <a:lnTo>
                  <a:pt x="4732059" y="4031133"/>
                </a:lnTo>
                <a:lnTo>
                  <a:pt x="4736933" y="4163492"/>
                </a:lnTo>
                <a:lnTo>
                  <a:pt x="4742144" y="4293793"/>
                </a:lnTo>
                <a:lnTo>
                  <a:pt x="4746850" y="4421352"/>
                </a:lnTo>
                <a:lnTo>
                  <a:pt x="4760130" y="4670298"/>
                </a:lnTo>
                <a:lnTo>
                  <a:pt x="4774249" y="4908956"/>
                </a:lnTo>
                <a:lnTo>
                  <a:pt x="4789041" y="5138013"/>
                </a:lnTo>
                <a:lnTo>
                  <a:pt x="4805346" y="5354726"/>
                </a:lnTo>
                <a:lnTo>
                  <a:pt x="4822323" y="5561838"/>
                </a:lnTo>
                <a:lnTo>
                  <a:pt x="4840644" y="5753862"/>
                </a:lnTo>
                <a:lnTo>
                  <a:pt x="4858630" y="5934227"/>
                </a:lnTo>
                <a:lnTo>
                  <a:pt x="4876615" y="6100191"/>
                </a:lnTo>
                <a:lnTo>
                  <a:pt x="4893592" y="6252438"/>
                </a:lnTo>
                <a:lnTo>
                  <a:pt x="4909729" y="6387541"/>
                </a:lnTo>
                <a:lnTo>
                  <a:pt x="4925025" y="6509613"/>
                </a:lnTo>
                <a:lnTo>
                  <a:pt x="4937800" y="6612483"/>
                </a:lnTo>
                <a:lnTo>
                  <a:pt x="4949902" y="6698894"/>
                </a:lnTo>
                <a:lnTo>
                  <a:pt x="4967216" y="6817538"/>
                </a:lnTo>
                <a:lnTo>
                  <a:pt x="4973099" y="6858000"/>
                </a:lnTo>
                <a:lnTo>
                  <a:pt x="4075210" y="6858000"/>
                </a:lnTo>
                <a:lnTo>
                  <a:pt x="4075210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85EA5-F60A-BB7B-6F81-0E59315E5BCF}"/>
              </a:ext>
            </a:extLst>
          </p:cNvPr>
          <p:cNvSpPr txBox="1">
            <a:spLocks/>
          </p:cNvSpPr>
          <p:nvPr/>
        </p:nvSpPr>
        <p:spPr>
          <a:xfrm>
            <a:off x="5410950" y="2052918"/>
            <a:ext cx="4638903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/>
              <a:t>Program will check user inputted euro note(s).</a:t>
            </a:r>
          </a:p>
          <a:p>
            <a:endParaRPr lang="en-US"/>
          </a:p>
          <a:p>
            <a:r>
              <a:rPr lang="en-US"/>
              <a:t>These checks include the value of note(s) and if it is a legitimate note</a:t>
            </a:r>
          </a:p>
          <a:p>
            <a:endParaRPr lang="en-US"/>
          </a:p>
          <a:p>
            <a:r>
              <a:rPr lang="en-US"/>
              <a:t>The program will inform the user, the value of the note(s) inputted and if it can be verified.</a:t>
            </a:r>
          </a:p>
          <a:p>
            <a:pPr marL="0" indent="0"/>
            <a:endParaRPr lang="en-US"/>
          </a:p>
          <a:p>
            <a:pPr marL="0" indent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761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0" name="Content Placeholder 2">
            <a:extLst>
              <a:ext uri="{FF2B5EF4-FFF2-40B4-BE49-F238E27FC236}">
                <a16:creationId xmlns:a16="http://schemas.microsoft.com/office/drawing/2014/main" id="{7FD8A021-1372-5F2E-0231-CDE37F3E79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6945357"/>
              </p:ext>
            </p:extLst>
          </p:nvPr>
        </p:nvGraphicFramePr>
        <p:xfrm>
          <a:off x="1074236" y="1718992"/>
          <a:ext cx="4423636" cy="40405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8" name="Picture 4" descr="Converting Image To Text Using Pytesseract In Python">
            <a:extLst>
              <a:ext uri="{FF2B5EF4-FFF2-40B4-BE49-F238E27FC236}">
                <a16:creationId xmlns:a16="http://schemas.microsoft.com/office/drawing/2014/main" id="{99190D65-CD3A-B673-597F-8FB5F9177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609" y="1015121"/>
            <a:ext cx="2920833" cy="219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5A88F15-777E-CA90-80B7-CF6B95F300C9}"/>
              </a:ext>
            </a:extLst>
          </p:cNvPr>
          <p:cNvSpPr txBox="1">
            <a:spLocks/>
          </p:cNvSpPr>
          <p:nvPr/>
        </p:nvSpPr>
        <p:spPr>
          <a:xfrm>
            <a:off x="1104294" y="609601"/>
            <a:ext cx="2643841" cy="8110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E" dirty="0"/>
              <a:t>Research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35B543-15A6-C4D3-8DC9-7FBE48B888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5851" y="3369839"/>
            <a:ext cx="6105075" cy="13776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591AD0-DB38-280E-C29E-22646EF0B986}"/>
              </a:ext>
            </a:extLst>
          </p:cNvPr>
          <p:cNvSpPr txBox="1"/>
          <p:nvPr/>
        </p:nvSpPr>
        <p:spPr>
          <a:xfrm>
            <a:off x="2317388" y="6080760"/>
            <a:ext cx="8940800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200" dirty="0">
                <a:effectLst/>
              </a:rPr>
              <a:t>Source</a:t>
            </a:r>
            <a:r>
              <a:rPr lang="en-IE" sz="1600" dirty="0">
                <a:effectLst/>
              </a:rPr>
              <a:t>:</a:t>
            </a:r>
          </a:p>
          <a:p>
            <a:pPr algn="ctr"/>
            <a:r>
              <a:rPr lang="en-IE" sz="1400" dirty="0">
                <a:effectLst/>
              </a:rPr>
              <a:t>‘</a:t>
            </a:r>
            <a:r>
              <a:rPr lang="en-IE" sz="1050" dirty="0">
                <a:effectLst/>
              </a:rPr>
              <a:t>Tesseract OCR in Python with </a:t>
            </a:r>
            <a:r>
              <a:rPr lang="en-IE" sz="1050" dirty="0" err="1">
                <a:effectLst/>
              </a:rPr>
              <a:t>Pytesseract</a:t>
            </a:r>
            <a:r>
              <a:rPr lang="en-IE" sz="1050" dirty="0">
                <a:effectLst/>
              </a:rPr>
              <a:t> &amp; OpenCV’, </a:t>
            </a:r>
            <a:r>
              <a:rPr lang="en-IE" sz="1050" i="1" dirty="0">
                <a:effectLst/>
              </a:rPr>
              <a:t>Nanonets AI &amp; Machine Learning Blog</a:t>
            </a:r>
            <a:r>
              <a:rPr lang="en-IE" sz="1050" dirty="0">
                <a:effectLst/>
              </a:rPr>
              <a:t>, Aug. 09, 2022. </a:t>
            </a:r>
            <a:r>
              <a:rPr lang="en-IE" sz="1050" dirty="0">
                <a:effectLst/>
                <a:hlinkClick r:id="rId9"/>
              </a:rPr>
              <a:t>https://nanonets.com/blog/ocr-with-tesseract/</a:t>
            </a:r>
            <a:r>
              <a:rPr lang="en-IE" sz="1050" dirty="0">
                <a:effectLst/>
              </a:rPr>
              <a:t> (accessed Nov. 24, 2022).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877259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783E88C-E08C-A63A-7AF7-DF345EA0592D}"/>
              </a:ext>
            </a:extLst>
          </p:cNvPr>
          <p:cNvSpPr txBox="1">
            <a:spLocks/>
          </p:cNvSpPr>
          <p:nvPr/>
        </p:nvSpPr>
        <p:spPr>
          <a:xfrm>
            <a:off x="648931" y="629266"/>
            <a:ext cx="4166510" cy="1622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Research</a:t>
            </a: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E6E957-AD3C-07D3-0403-27D8C283F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952" y="1051136"/>
            <a:ext cx="6356610" cy="4755727"/>
          </a:xfrm>
          <a:prstGeom prst="rect">
            <a:avLst/>
          </a:prstGeom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22CB4-5388-FCB9-D66A-7BFBDC022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In simple thresholding same threshold value is applied is applied to every pixel.</a:t>
            </a:r>
          </a:p>
          <a:p>
            <a:pPr marL="0" indent="0"/>
            <a:endParaRPr lang="en-US" dirty="0">
              <a:solidFill>
                <a:srgbClr val="EBEBEB"/>
              </a:solidFill>
            </a:endParaRPr>
          </a:p>
          <a:p>
            <a:r>
              <a:rPr lang="en-US" dirty="0">
                <a:solidFill>
                  <a:srgbClr val="EBEBEB"/>
                </a:solidFill>
              </a:rPr>
              <a:t>Adaptive thresholding a local threshold is found for each region of image. Useful for when an image has different lightning throughout it.</a:t>
            </a:r>
          </a:p>
          <a:p>
            <a:endParaRPr lang="en-US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818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7993EC-5F59-A180-489A-0D03FC93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908" y="1440614"/>
            <a:ext cx="3407358" cy="494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EC86528-79F4-C8F9-4AE8-D89723F8BDD9}"/>
              </a:ext>
            </a:extLst>
          </p:cNvPr>
          <p:cNvSpPr txBox="1">
            <a:spLocks/>
          </p:cNvSpPr>
          <p:nvPr/>
        </p:nvSpPr>
        <p:spPr>
          <a:xfrm>
            <a:off x="1104294" y="609601"/>
            <a:ext cx="8510486" cy="8110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E"/>
              <a:t>Text Extraction using PyTesseract</a:t>
            </a:r>
            <a:endParaRPr lang="en-IE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5F56AB-8D80-E63E-1B20-52F3202A07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214" r="-10680" b="6994"/>
          <a:stretch/>
        </p:blipFill>
        <p:spPr>
          <a:xfrm>
            <a:off x="-679010" y="1440614"/>
            <a:ext cx="4961299" cy="4940956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2DC3B99-E17F-9716-19D3-B91FDE72E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274" y="1420643"/>
            <a:ext cx="2977600" cy="496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680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552BFE6-0084-9202-F33E-099C3C606066}"/>
              </a:ext>
            </a:extLst>
          </p:cNvPr>
          <p:cNvSpPr txBox="1">
            <a:spLocks/>
          </p:cNvSpPr>
          <p:nvPr/>
        </p:nvSpPr>
        <p:spPr>
          <a:xfrm>
            <a:off x="1104294" y="609601"/>
            <a:ext cx="8546700" cy="8110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E" dirty="0"/>
              <a:t>Text Extraction Using </a:t>
            </a:r>
            <a:r>
              <a:rPr lang="en-IE" dirty="0" err="1"/>
              <a:t>PyTesseract</a:t>
            </a:r>
            <a:endParaRPr lang="en-I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7F77284-73D7-0034-DB88-053AD8443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9" y="1679089"/>
            <a:ext cx="5308347" cy="483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50A9D53-0119-7E09-1E18-520487496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479" y="1679089"/>
            <a:ext cx="5413971" cy="483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959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DD07D1-4F5A-B5C6-1165-3DEA729F1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675" y="3981450"/>
            <a:ext cx="2762250" cy="238125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7A6CA47-EAAC-DBE0-49B7-268A493DA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308" y="3981450"/>
            <a:ext cx="7374841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C7472B8-AA7A-A818-8BDD-99D7807EB2B9}"/>
              </a:ext>
            </a:extLst>
          </p:cNvPr>
          <p:cNvSpPr txBox="1">
            <a:spLocks/>
          </p:cNvSpPr>
          <p:nvPr/>
        </p:nvSpPr>
        <p:spPr>
          <a:xfrm>
            <a:off x="1104294" y="609601"/>
            <a:ext cx="4626550" cy="8110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E" dirty="0"/>
              <a:t>Note Calculation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E6D3FC-7D1A-B074-6799-15C0EEF0BC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5675" y="1711180"/>
            <a:ext cx="10241474" cy="222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52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A710B73-25FB-72B4-6798-1C194869C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176" y="198426"/>
            <a:ext cx="3617968" cy="449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2262E6A-72DA-0D51-30CB-834250C0C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144" y="198426"/>
            <a:ext cx="3596135" cy="449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510D291-BB17-0B1D-98BE-1B6A4A454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176" y="4689696"/>
            <a:ext cx="7214103" cy="196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9101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497A5DDE61EC49B38F08F69D7D1C30" ma:contentTypeVersion="12" ma:contentTypeDescription="Create a new document." ma:contentTypeScope="" ma:versionID="00b8f379fb65af6976d3688de6f1d5ca">
  <xsd:schema xmlns:xsd="http://www.w3.org/2001/XMLSchema" xmlns:xs="http://www.w3.org/2001/XMLSchema" xmlns:p="http://schemas.microsoft.com/office/2006/metadata/properties" xmlns:ns3="8713c86b-11c3-4892-8b22-8e1103c1c89f" xmlns:ns4="186a8af6-524e-48fb-a2b5-8db5625d742b" targetNamespace="http://schemas.microsoft.com/office/2006/metadata/properties" ma:root="true" ma:fieldsID="08d6217e45c760f49eb7ebaf342d472f" ns3:_="" ns4:_="">
    <xsd:import namespace="8713c86b-11c3-4892-8b22-8e1103c1c89f"/>
    <xsd:import namespace="186a8af6-524e-48fb-a2b5-8db5625d742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13c86b-11c3-4892-8b22-8e1103c1c89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6a8af6-524e-48fb-a2b5-8db5625d74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418D60F-788B-41A9-8CF2-653714EE75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13c86b-11c3-4892-8b22-8e1103c1c89f"/>
    <ds:schemaRef ds:uri="186a8af6-524e-48fb-a2b5-8db5625d74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77E47EC-BB58-4791-B9C8-4F526325B8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1FCAF19-D9D9-4C43-B9AD-769F19CEFAE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134</TotalTime>
  <Words>648</Words>
  <Application>Microsoft Office PowerPoint</Application>
  <PresentationFormat>Widescreen</PresentationFormat>
  <Paragraphs>78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Arial,Sans-Serif</vt:lpstr>
      <vt:lpstr>Calibri</vt:lpstr>
      <vt:lpstr>Century Gothic</vt:lpstr>
      <vt:lpstr>Wingdings 3</vt:lpstr>
      <vt:lpstr>Ion</vt:lpstr>
      <vt:lpstr>Notes Checker</vt:lpstr>
      <vt:lpstr>Brainstorming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 Checker</dc:title>
  <dc:creator>Edosa Osarenotor</dc:creator>
  <cp:lastModifiedBy>C19318671 Adam Moen</cp:lastModifiedBy>
  <cp:revision>217</cp:revision>
  <dcterms:created xsi:type="dcterms:W3CDTF">2022-11-21T12:41:16Z</dcterms:created>
  <dcterms:modified xsi:type="dcterms:W3CDTF">2022-12-06T19:23:39Z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0x010100CE497A5DDE61EC49B38F08F69D7D1C30</vt:lpwstr>
  </property>
</Properties>
</file>